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343" r:id="rId2"/>
    <p:sldId id="309" r:id="rId3"/>
    <p:sldId id="264" r:id="rId4"/>
    <p:sldId id="270" r:id="rId5"/>
    <p:sldId id="336" r:id="rId6"/>
    <p:sldId id="378" r:id="rId7"/>
    <p:sldId id="379"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80" r:id="rId26"/>
    <p:sldId id="381" r:id="rId27"/>
    <p:sldId id="367" r:id="rId28"/>
    <p:sldId id="377" r:id="rId29"/>
    <p:sldId id="366" r:id="rId30"/>
    <p:sldId id="376" r:id="rId31"/>
    <p:sldId id="384" r:id="rId32"/>
    <p:sldId id="382" r:id="rId33"/>
    <p:sldId id="383" r:id="rId34"/>
    <p:sldId id="370" r:id="rId35"/>
    <p:sldId id="371" r:id="rId36"/>
    <p:sldId id="372" r:id="rId37"/>
    <p:sldId id="389" r:id="rId38"/>
    <p:sldId id="374" r:id="rId39"/>
    <p:sldId id="385" r:id="rId40"/>
    <p:sldId id="386" r:id="rId41"/>
    <p:sldId id="388" r:id="rId42"/>
    <p:sldId id="375" r:id="rId43"/>
  </p:sldIdLst>
  <p:sldSz cx="9144000" cy="6858000" type="screen4x3"/>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snapToGrid="0" snapToObjects="1">
      <p:cViewPr>
        <p:scale>
          <a:sx n="100" d="100"/>
          <a:sy n="100" d="100"/>
        </p:scale>
        <p:origin x="-72" y="-78"/>
      </p:cViewPr>
      <p:guideLst>
        <p:guide orient="horz" pos="2160"/>
        <p:guide pos="2880"/>
      </p:guideLst>
    </p:cSldViewPr>
  </p:slideViewPr>
  <p:outlineViewPr>
    <p:cViewPr>
      <p:scale>
        <a:sx n="33" d="100"/>
        <a:sy n="33" d="100"/>
      </p:scale>
      <p:origin x="0" y="3888"/>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8A3EA-B190-4D42-87B6-D161802BCA3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GB"/>
        </a:p>
      </dgm:t>
    </dgm:pt>
    <dgm:pt modelId="{D2A9624D-3C5A-46AF-AB44-0D8A7818FA6A}">
      <dgm:prSet phldrT="[Text]"/>
      <dgm:spPr/>
      <dgm:t>
        <a:bodyPr/>
        <a:lstStyle/>
        <a:p>
          <a:r>
            <a:rPr lang="en-GB" dirty="0" smtClean="0"/>
            <a:t>1.</a:t>
          </a:r>
          <a:endParaRPr lang="en-GB" dirty="0"/>
        </a:p>
      </dgm:t>
    </dgm:pt>
    <dgm:pt modelId="{151D3E67-AA36-42C9-8BBC-3E91E4C48D6D}" type="parTrans" cxnId="{421D3D62-3A42-4A18-A6AE-C873939F9750}">
      <dgm:prSet/>
      <dgm:spPr/>
      <dgm:t>
        <a:bodyPr/>
        <a:lstStyle/>
        <a:p>
          <a:endParaRPr lang="en-GB"/>
        </a:p>
      </dgm:t>
    </dgm:pt>
    <dgm:pt modelId="{8D2BBB8D-BFB5-479B-9952-940D28FBFDF4}" type="sibTrans" cxnId="{421D3D62-3A42-4A18-A6AE-C873939F9750}">
      <dgm:prSet/>
      <dgm:spPr/>
      <dgm:t>
        <a:bodyPr/>
        <a:lstStyle/>
        <a:p>
          <a:endParaRPr lang="en-GB"/>
        </a:p>
      </dgm:t>
    </dgm:pt>
    <dgm:pt modelId="{455FA500-425E-455A-AB35-4F8384EB00DF}">
      <dgm:prSet phldrT="[Text]"/>
      <dgm:spPr/>
      <dgm:t>
        <a:bodyPr/>
        <a:lstStyle/>
        <a:p>
          <a:r>
            <a:rPr lang="en-GB" dirty="0" smtClean="0">
              <a:solidFill>
                <a:srgbClr val="0070C0"/>
              </a:solidFill>
              <a:latin typeface="Trebuchet MS" panose="020B0603020202020204" pitchFamily="34" charset="0"/>
            </a:rPr>
            <a:t>Candidates have 10 days after their test appointment to contest the test content</a:t>
          </a:r>
          <a:endParaRPr lang="en-GB" dirty="0"/>
        </a:p>
      </dgm:t>
    </dgm:pt>
    <dgm:pt modelId="{C478D51E-5485-4463-9ABA-EDDE2681E08A}" type="parTrans" cxnId="{DA91E5F5-1DD3-4C62-8D3A-DECF3F014A7E}">
      <dgm:prSet/>
      <dgm:spPr/>
      <dgm:t>
        <a:bodyPr/>
        <a:lstStyle/>
        <a:p>
          <a:endParaRPr lang="en-GB"/>
        </a:p>
      </dgm:t>
    </dgm:pt>
    <dgm:pt modelId="{73A9BAE2-B001-4663-B72B-EC417B2CA920}" type="sibTrans" cxnId="{DA91E5F5-1DD3-4C62-8D3A-DECF3F014A7E}">
      <dgm:prSet/>
      <dgm:spPr/>
      <dgm:t>
        <a:bodyPr/>
        <a:lstStyle/>
        <a:p>
          <a:endParaRPr lang="en-GB"/>
        </a:p>
      </dgm:t>
    </dgm:pt>
    <dgm:pt modelId="{A2CB3D62-D1B1-4BE0-A634-9F4145BCDC4C}">
      <dgm:prSet phldrT="[Text]"/>
      <dgm:spPr/>
      <dgm:t>
        <a:bodyPr/>
        <a:lstStyle/>
        <a:p>
          <a:r>
            <a:rPr lang="en-GB" dirty="0" smtClean="0"/>
            <a:t>2.</a:t>
          </a:r>
          <a:endParaRPr lang="en-GB" dirty="0"/>
        </a:p>
      </dgm:t>
    </dgm:pt>
    <dgm:pt modelId="{667152A6-4809-4146-864C-16FFD41DE8B9}" type="parTrans" cxnId="{A80AFB9B-4785-490A-A569-959915DFFFC2}">
      <dgm:prSet/>
      <dgm:spPr/>
      <dgm:t>
        <a:bodyPr/>
        <a:lstStyle/>
        <a:p>
          <a:endParaRPr lang="en-GB"/>
        </a:p>
      </dgm:t>
    </dgm:pt>
    <dgm:pt modelId="{F4CE7BD1-0C0E-463F-9637-B64476A8D751}" type="sibTrans" cxnId="{A80AFB9B-4785-490A-A569-959915DFFFC2}">
      <dgm:prSet/>
      <dgm:spPr/>
      <dgm:t>
        <a:bodyPr/>
        <a:lstStyle/>
        <a:p>
          <a:endParaRPr lang="en-GB"/>
        </a:p>
      </dgm:t>
    </dgm:pt>
    <dgm:pt modelId="{0DE576C9-1B31-4A78-A63D-B7E2B116D32D}">
      <dgm:prSet phldrT="[Text]"/>
      <dgm:spPr/>
      <dgm:t>
        <a:bodyPr/>
        <a:lstStyle/>
        <a:p>
          <a:pPr marL="268288" marR="0" indent="-268288" defTabSz="914400" eaLnBrk="1" fontAlgn="auto" latinLnBrk="0" hangingPunct="1">
            <a:lnSpc>
              <a:spcPct val="100000"/>
            </a:lnSpc>
            <a:spcBef>
              <a:spcPts val="0"/>
            </a:spcBef>
            <a:spcAft>
              <a:spcPts val="0"/>
            </a:spcAft>
            <a:buClrTx/>
            <a:buSzTx/>
            <a:buFontTx/>
            <a:buNone/>
            <a:tabLst/>
            <a:defRPr/>
          </a:pPr>
          <a:r>
            <a:rPr lang="en-GB" dirty="0" smtClean="0">
              <a:solidFill>
                <a:srgbClr val="0070C0"/>
              </a:solidFill>
              <a:latin typeface="Trebuchet MS" panose="020B0603020202020204" pitchFamily="34" charset="0"/>
            </a:rPr>
            <a:t>EPSO identifies the item/s in question based on the information provided by candidates</a:t>
          </a:r>
          <a:endParaRPr lang="en-GB" dirty="0"/>
        </a:p>
      </dgm:t>
    </dgm:pt>
    <dgm:pt modelId="{0157FC75-D79C-411B-A68B-233DC033EE3F}" type="parTrans" cxnId="{908A5198-8913-4710-8200-A600BB8A9AD3}">
      <dgm:prSet/>
      <dgm:spPr/>
      <dgm:t>
        <a:bodyPr/>
        <a:lstStyle/>
        <a:p>
          <a:endParaRPr lang="en-GB"/>
        </a:p>
      </dgm:t>
    </dgm:pt>
    <dgm:pt modelId="{60B202A9-C62B-434D-9DC9-5EA86A851E8F}" type="sibTrans" cxnId="{908A5198-8913-4710-8200-A600BB8A9AD3}">
      <dgm:prSet/>
      <dgm:spPr/>
      <dgm:t>
        <a:bodyPr/>
        <a:lstStyle/>
        <a:p>
          <a:endParaRPr lang="en-GB"/>
        </a:p>
      </dgm:t>
    </dgm:pt>
    <dgm:pt modelId="{105ADAD9-AA5C-452E-936B-585B995CE527}">
      <dgm:prSet phldrT="[Text]"/>
      <dgm:spPr/>
      <dgm:t>
        <a:bodyPr/>
        <a:lstStyle/>
        <a:p>
          <a:r>
            <a:rPr lang="en-GB" dirty="0" smtClean="0"/>
            <a:t>3.</a:t>
          </a:r>
          <a:endParaRPr lang="en-GB" dirty="0"/>
        </a:p>
      </dgm:t>
    </dgm:pt>
    <dgm:pt modelId="{E141D38C-A53D-42EE-8446-F95B6C442E0B}" type="parTrans" cxnId="{D04B4624-5500-48D2-9FE4-2993D59DBC37}">
      <dgm:prSet/>
      <dgm:spPr/>
      <dgm:t>
        <a:bodyPr/>
        <a:lstStyle/>
        <a:p>
          <a:endParaRPr lang="en-GB"/>
        </a:p>
      </dgm:t>
    </dgm:pt>
    <dgm:pt modelId="{6BE6D1B2-C4A0-4E9B-BBF0-31305C6FB982}" type="sibTrans" cxnId="{D04B4624-5500-48D2-9FE4-2993D59DBC37}">
      <dgm:prSet/>
      <dgm:spPr/>
      <dgm:t>
        <a:bodyPr/>
        <a:lstStyle/>
        <a:p>
          <a:endParaRPr lang="en-GB"/>
        </a:p>
      </dgm:t>
    </dgm:pt>
    <dgm:pt modelId="{08494077-9B88-443C-AD35-2A9D029C0496}">
      <dgm:prSet phldrT="[Text]"/>
      <dgm:spPr/>
      <dgm:t>
        <a:bodyPr/>
        <a:lstStyle/>
        <a:p>
          <a:r>
            <a:rPr lang="en-GB" dirty="0" smtClean="0">
              <a:solidFill>
                <a:srgbClr val="0070C0"/>
              </a:solidFill>
              <a:latin typeface="Trebuchet MS" panose="020B0603020202020204" pitchFamily="34" charset="0"/>
            </a:rPr>
            <a:t>Native speakers/DGT check the items and make a recommendation </a:t>
          </a:r>
          <a:endParaRPr lang="en-GB" dirty="0"/>
        </a:p>
      </dgm:t>
    </dgm:pt>
    <dgm:pt modelId="{334BB8B8-96D1-4E92-8769-AE0804371DCE}" type="parTrans" cxnId="{470D19B5-5EDE-4EE2-B0AC-116E9AF0A220}">
      <dgm:prSet/>
      <dgm:spPr/>
      <dgm:t>
        <a:bodyPr/>
        <a:lstStyle/>
        <a:p>
          <a:endParaRPr lang="en-GB"/>
        </a:p>
      </dgm:t>
    </dgm:pt>
    <dgm:pt modelId="{87E536A9-8ED3-4064-ADA5-4106A4D19676}" type="sibTrans" cxnId="{470D19B5-5EDE-4EE2-B0AC-116E9AF0A220}">
      <dgm:prSet/>
      <dgm:spPr/>
      <dgm:t>
        <a:bodyPr/>
        <a:lstStyle/>
        <a:p>
          <a:endParaRPr lang="en-GB"/>
        </a:p>
      </dgm:t>
    </dgm:pt>
    <dgm:pt modelId="{5997831B-02C9-4CE7-9549-8CB8B54A8394}">
      <dgm:prSet/>
      <dgm:spPr/>
      <dgm:t>
        <a:bodyPr/>
        <a:lstStyle/>
        <a:p>
          <a:r>
            <a:rPr lang="en-GB" dirty="0" smtClean="0"/>
            <a:t>4.</a:t>
          </a:r>
          <a:endParaRPr lang="en-GB" dirty="0"/>
        </a:p>
      </dgm:t>
    </dgm:pt>
    <dgm:pt modelId="{4F7450A3-F223-433E-9DC3-3143C8B92808}" type="parTrans" cxnId="{EC9D992D-FE52-47AC-AD6D-C4E608EE74FA}">
      <dgm:prSet/>
      <dgm:spPr/>
      <dgm:t>
        <a:bodyPr/>
        <a:lstStyle/>
        <a:p>
          <a:endParaRPr lang="en-GB"/>
        </a:p>
      </dgm:t>
    </dgm:pt>
    <dgm:pt modelId="{359031FD-3EAF-45BA-84AD-1808B6654C8D}" type="sibTrans" cxnId="{EC9D992D-FE52-47AC-AD6D-C4E608EE74FA}">
      <dgm:prSet/>
      <dgm:spPr/>
      <dgm:t>
        <a:bodyPr/>
        <a:lstStyle/>
        <a:p>
          <a:endParaRPr lang="en-GB"/>
        </a:p>
      </dgm:t>
    </dgm:pt>
    <dgm:pt modelId="{71297C89-C475-424B-AD81-0F397D03BB9F}">
      <dgm:prSet/>
      <dgm:spPr/>
      <dgm:t>
        <a:bodyPr/>
        <a:lstStyle/>
        <a:p>
          <a:r>
            <a:rPr lang="en-GB" dirty="0" smtClean="0">
              <a:solidFill>
                <a:srgbClr val="0070C0"/>
              </a:solidFill>
              <a:latin typeface="Trebuchet MS" panose="020B0603020202020204" pitchFamily="34" charset="0"/>
            </a:rPr>
            <a:t>SB decides on whether to maintain or </a:t>
          </a:r>
          <a:r>
            <a:rPr lang="en-GB" i="1" dirty="0" smtClean="0">
              <a:solidFill>
                <a:srgbClr val="0070C0"/>
              </a:solidFill>
              <a:latin typeface="Trebuchet MS" panose="020B0603020202020204" pitchFamily="34" charset="0"/>
            </a:rPr>
            <a:t>neutralise</a:t>
          </a:r>
          <a:r>
            <a:rPr lang="en-GB" dirty="0" smtClean="0">
              <a:solidFill>
                <a:srgbClr val="0070C0"/>
              </a:solidFill>
              <a:latin typeface="Trebuchet MS" panose="020B0603020202020204" pitchFamily="34" charset="0"/>
            </a:rPr>
            <a:t> the item queried</a:t>
          </a:r>
          <a:endParaRPr lang="en-GB" dirty="0"/>
        </a:p>
      </dgm:t>
    </dgm:pt>
    <dgm:pt modelId="{B55A5C2A-C49B-455F-B2B5-9412161084C4}" type="parTrans" cxnId="{FA4BB44A-57D3-46AD-83E9-26804A6BB55E}">
      <dgm:prSet/>
      <dgm:spPr/>
      <dgm:t>
        <a:bodyPr/>
        <a:lstStyle/>
        <a:p>
          <a:endParaRPr lang="en-GB"/>
        </a:p>
      </dgm:t>
    </dgm:pt>
    <dgm:pt modelId="{932DC81B-70A6-4A5D-B36A-F383ECD6BB7F}" type="sibTrans" cxnId="{FA4BB44A-57D3-46AD-83E9-26804A6BB55E}">
      <dgm:prSet/>
      <dgm:spPr/>
      <dgm:t>
        <a:bodyPr/>
        <a:lstStyle/>
        <a:p>
          <a:endParaRPr lang="en-GB"/>
        </a:p>
      </dgm:t>
    </dgm:pt>
    <dgm:pt modelId="{8FDA7D7D-3475-4A5C-BC0D-360BC9F30F02}" type="pres">
      <dgm:prSet presAssocID="{01C8A3EA-B190-4D42-87B6-D161802BCA3B}" presName="linearFlow" presStyleCnt="0">
        <dgm:presLayoutVars>
          <dgm:dir/>
          <dgm:animLvl val="lvl"/>
          <dgm:resizeHandles val="exact"/>
        </dgm:presLayoutVars>
      </dgm:prSet>
      <dgm:spPr/>
      <dgm:t>
        <a:bodyPr/>
        <a:lstStyle/>
        <a:p>
          <a:endParaRPr lang="en-GB"/>
        </a:p>
      </dgm:t>
    </dgm:pt>
    <dgm:pt modelId="{68C37FBC-7A46-49BA-965A-4D5900CD58B6}" type="pres">
      <dgm:prSet presAssocID="{D2A9624D-3C5A-46AF-AB44-0D8A7818FA6A}" presName="composite" presStyleCnt="0"/>
      <dgm:spPr/>
    </dgm:pt>
    <dgm:pt modelId="{0D89E159-E143-4FAA-A7E0-75F0CB574897}" type="pres">
      <dgm:prSet presAssocID="{D2A9624D-3C5A-46AF-AB44-0D8A7818FA6A}" presName="parentText" presStyleLbl="alignNode1" presStyleIdx="0" presStyleCnt="4">
        <dgm:presLayoutVars>
          <dgm:chMax val="1"/>
          <dgm:bulletEnabled val="1"/>
        </dgm:presLayoutVars>
      </dgm:prSet>
      <dgm:spPr/>
      <dgm:t>
        <a:bodyPr/>
        <a:lstStyle/>
        <a:p>
          <a:endParaRPr lang="en-GB"/>
        </a:p>
      </dgm:t>
    </dgm:pt>
    <dgm:pt modelId="{14361F9B-77D0-4DEB-A217-ECA6CA93E427}" type="pres">
      <dgm:prSet presAssocID="{D2A9624D-3C5A-46AF-AB44-0D8A7818FA6A}" presName="descendantText" presStyleLbl="alignAcc1" presStyleIdx="0" presStyleCnt="4">
        <dgm:presLayoutVars>
          <dgm:bulletEnabled val="1"/>
        </dgm:presLayoutVars>
      </dgm:prSet>
      <dgm:spPr/>
      <dgm:t>
        <a:bodyPr/>
        <a:lstStyle/>
        <a:p>
          <a:endParaRPr lang="en-GB"/>
        </a:p>
      </dgm:t>
    </dgm:pt>
    <dgm:pt modelId="{5787FAAD-7649-4182-88ED-C1B1FC0FAD7D}" type="pres">
      <dgm:prSet presAssocID="{8D2BBB8D-BFB5-479B-9952-940D28FBFDF4}" presName="sp" presStyleCnt="0"/>
      <dgm:spPr/>
    </dgm:pt>
    <dgm:pt modelId="{C538356F-5468-4504-A45A-4D34AB4E5EC3}" type="pres">
      <dgm:prSet presAssocID="{A2CB3D62-D1B1-4BE0-A634-9F4145BCDC4C}" presName="composite" presStyleCnt="0"/>
      <dgm:spPr/>
    </dgm:pt>
    <dgm:pt modelId="{9C4123E9-786E-442B-8428-C0CF3E1479A2}" type="pres">
      <dgm:prSet presAssocID="{A2CB3D62-D1B1-4BE0-A634-9F4145BCDC4C}" presName="parentText" presStyleLbl="alignNode1" presStyleIdx="1" presStyleCnt="4">
        <dgm:presLayoutVars>
          <dgm:chMax val="1"/>
          <dgm:bulletEnabled val="1"/>
        </dgm:presLayoutVars>
      </dgm:prSet>
      <dgm:spPr/>
      <dgm:t>
        <a:bodyPr/>
        <a:lstStyle/>
        <a:p>
          <a:endParaRPr lang="en-GB"/>
        </a:p>
      </dgm:t>
    </dgm:pt>
    <dgm:pt modelId="{BC8D37BB-373E-4891-8B21-917061669AC9}" type="pres">
      <dgm:prSet presAssocID="{A2CB3D62-D1B1-4BE0-A634-9F4145BCDC4C}" presName="descendantText" presStyleLbl="alignAcc1" presStyleIdx="1" presStyleCnt="4">
        <dgm:presLayoutVars>
          <dgm:bulletEnabled val="1"/>
        </dgm:presLayoutVars>
      </dgm:prSet>
      <dgm:spPr/>
      <dgm:t>
        <a:bodyPr/>
        <a:lstStyle/>
        <a:p>
          <a:endParaRPr lang="en-GB"/>
        </a:p>
      </dgm:t>
    </dgm:pt>
    <dgm:pt modelId="{3C016F4E-DC23-4CA0-81C9-B1B67F8ADB71}" type="pres">
      <dgm:prSet presAssocID="{F4CE7BD1-0C0E-463F-9637-B64476A8D751}" presName="sp" presStyleCnt="0"/>
      <dgm:spPr/>
    </dgm:pt>
    <dgm:pt modelId="{A2E15959-777B-4112-B8A7-867333E540EB}" type="pres">
      <dgm:prSet presAssocID="{105ADAD9-AA5C-452E-936B-585B995CE527}" presName="composite" presStyleCnt="0"/>
      <dgm:spPr/>
    </dgm:pt>
    <dgm:pt modelId="{9E42DDB3-5974-4BFF-B7A9-BBF398F59C31}" type="pres">
      <dgm:prSet presAssocID="{105ADAD9-AA5C-452E-936B-585B995CE527}" presName="parentText" presStyleLbl="alignNode1" presStyleIdx="2" presStyleCnt="4">
        <dgm:presLayoutVars>
          <dgm:chMax val="1"/>
          <dgm:bulletEnabled val="1"/>
        </dgm:presLayoutVars>
      </dgm:prSet>
      <dgm:spPr/>
      <dgm:t>
        <a:bodyPr/>
        <a:lstStyle/>
        <a:p>
          <a:endParaRPr lang="en-GB"/>
        </a:p>
      </dgm:t>
    </dgm:pt>
    <dgm:pt modelId="{78FE0BAF-838C-45BC-A9CB-AA079EA55CA1}" type="pres">
      <dgm:prSet presAssocID="{105ADAD9-AA5C-452E-936B-585B995CE527}" presName="descendantText" presStyleLbl="alignAcc1" presStyleIdx="2" presStyleCnt="4">
        <dgm:presLayoutVars>
          <dgm:bulletEnabled val="1"/>
        </dgm:presLayoutVars>
      </dgm:prSet>
      <dgm:spPr/>
      <dgm:t>
        <a:bodyPr/>
        <a:lstStyle/>
        <a:p>
          <a:endParaRPr lang="en-GB"/>
        </a:p>
      </dgm:t>
    </dgm:pt>
    <dgm:pt modelId="{96E36D46-47DC-4F38-8653-4245107DC061}" type="pres">
      <dgm:prSet presAssocID="{6BE6D1B2-C4A0-4E9B-BBF0-31305C6FB982}" presName="sp" presStyleCnt="0"/>
      <dgm:spPr/>
    </dgm:pt>
    <dgm:pt modelId="{D741B26D-1658-492E-A385-B350D1D08F14}" type="pres">
      <dgm:prSet presAssocID="{5997831B-02C9-4CE7-9549-8CB8B54A8394}" presName="composite" presStyleCnt="0"/>
      <dgm:spPr/>
    </dgm:pt>
    <dgm:pt modelId="{6B4F5EBA-4316-4A13-97E0-E506E7CD4EF8}" type="pres">
      <dgm:prSet presAssocID="{5997831B-02C9-4CE7-9549-8CB8B54A8394}" presName="parentText" presStyleLbl="alignNode1" presStyleIdx="3" presStyleCnt="4">
        <dgm:presLayoutVars>
          <dgm:chMax val="1"/>
          <dgm:bulletEnabled val="1"/>
        </dgm:presLayoutVars>
      </dgm:prSet>
      <dgm:spPr/>
      <dgm:t>
        <a:bodyPr/>
        <a:lstStyle/>
        <a:p>
          <a:endParaRPr lang="en-GB"/>
        </a:p>
      </dgm:t>
    </dgm:pt>
    <dgm:pt modelId="{0B474882-4A4D-4D33-AAE8-9F95D44498C2}" type="pres">
      <dgm:prSet presAssocID="{5997831B-02C9-4CE7-9549-8CB8B54A8394}" presName="descendantText" presStyleLbl="alignAcc1" presStyleIdx="3" presStyleCnt="4">
        <dgm:presLayoutVars>
          <dgm:bulletEnabled val="1"/>
        </dgm:presLayoutVars>
      </dgm:prSet>
      <dgm:spPr/>
      <dgm:t>
        <a:bodyPr/>
        <a:lstStyle/>
        <a:p>
          <a:endParaRPr lang="en-GB"/>
        </a:p>
      </dgm:t>
    </dgm:pt>
  </dgm:ptLst>
  <dgm:cxnLst>
    <dgm:cxn modelId="{D04B4624-5500-48D2-9FE4-2993D59DBC37}" srcId="{01C8A3EA-B190-4D42-87B6-D161802BCA3B}" destId="{105ADAD9-AA5C-452E-936B-585B995CE527}" srcOrd="2" destOrd="0" parTransId="{E141D38C-A53D-42EE-8446-F95B6C442E0B}" sibTransId="{6BE6D1B2-C4A0-4E9B-BBF0-31305C6FB982}"/>
    <dgm:cxn modelId="{EE351C55-7EE4-4C1F-8B37-0C0654FE8D71}" type="presOf" srcId="{5997831B-02C9-4CE7-9549-8CB8B54A8394}" destId="{6B4F5EBA-4316-4A13-97E0-E506E7CD4EF8}" srcOrd="0" destOrd="0" presId="urn:microsoft.com/office/officeart/2005/8/layout/chevron2"/>
    <dgm:cxn modelId="{9C6BC252-A96C-44D7-8A1F-F76F2F6F8432}" type="presOf" srcId="{A2CB3D62-D1B1-4BE0-A634-9F4145BCDC4C}" destId="{9C4123E9-786E-442B-8428-C0CF3E1479A2}" srcOrd="0" destOrd="0" presId="urn:microsoft.com/office/officeart/2005/8/layout/chevron2"/>
    <dgm:cxn modelId="{FA4BB44A-57D3-46AD-83E9-26804A6BB55E}" srcId="{5997831B-02C9-4CE7-9549-8CB8B54A8394}" destId="{71297C89-C475-424B-AD81-0F397D03BB9F}" srcOrd="0" destOrd="0" parTransId="{B55A5C2A-C49B-455F-B2B5-9412161084C4}" sibTransId="{932DC81B-70A6-4A5D-B36A-F383ECD6BB7F}"/>
    <dgm:cxn modelId="{908A5198-8913-4710-8200-A600BB8A9AD3}" srcId="{A2CB3D62-D1B1-4BE0-A634-9F4145BCDC4C}" destId="{0DE576C9-1B31-4A78-A63D-B7E2B116D32D}" srcOrd="0" destOrd="0" parTransId="{0157FC75-D79C-411B-A68B-233DC033EE3F}" sibTransId="{60B202A9-C62B-434D-9DC9-5EA86A851E8F}"/>
    <dgm:cxn modelId="{3911F245-A740-4D73-AECF-B6B4BA129C0A}" type="presOf" srcId="{0DE576C9-1B31-4A78-A63D-B7E2B116D32D}" destId="{BC8D37BB-373E-4891-8B21-917061669AC9}" srcOrd="0" destOrd="0" presId="urn:microsoft.com/office/officeart/2005/8/layout/chevron2"/>
    <dgm:cxn modelId="{A7AE0E65-915B-4CC3-94F7-6642FB1E7CE0}" type="presOf" srcId="{455FA500-425E-455A-AB35-4F8384EB00DF}" destId="{14361F9B-77D0-4DEB-A217-ECA6CA93E427}" srcOrd="0" destOrd="0" presId="urn:microsoft.com/office/officeart/2005/8/layout/chevron2"/>
    <dgm:cxn modelId="{EC9D992D-FE52-47AC-AD6D-C4E608EE74FA}" srcId="{01C8A3EA-B190-4D42-87B6-D161802BCA3B}" destId="{5997831B-02C9-4CE7-9549-8CB8B54A8394}" srcOrd="3" destOrd="0" parTransId="{4F7450A3-F223-433E-9DC3-3143C8B92808}" sibTransId="{359031FD-3EAF-45BA-84AD-1808B6654C8D}"/>
    <dgm:cxn modelId="{7B3D834A-ADA4-4DB3-8FEC-7317E4169069}" type="presOf" srcId="{01C8A3EA-B190-4D42-87B6-D161802BCA3B}" destId="{8FDA7D7D-3475-4A5C-BC0D-360BC9F30F02}" srcOrd="0" destOrd="0" presId="urn:microsoft.com/office/officeart/2005/8/layout/chevron2"/>
    <dgm:cxn modelId="{DA91E5F5-1DD3-4C62-8D3A-DECF3F014A7E}" srcId="{D2A9624D-3C5A-46AF-AB44-0D8A7818FA6A}" destId="{455FA500-425E-455A-AB35-4F8384EB00DF}" srcOrd="0" destOrd="0" parTransId="{C478D51E-5485-4463-9ABA-EDDE2681E08A}" sibTransId="{73A9BAE2-B001-4663-B72B-EC417B2CA920}"/>
    <dgm:cxn modelId="{78042E23-CD54-4A18-A887-228B1B2379FF}" type="presOf" srcId="{71297C89-C475-424B-AD81-0F397D03BB9F}" destId="{0B474882-4A4D-4D33-AAE8-9F95D44498C2}" srcOrd="0" destOrd="0" presId="urn:microsoft.com/office/officeart/2005/8/layout/chevron2"/>
    <dgm:cxn modelId="{554AB26B-BA25-4B1C-A129-42F43B250494}" type="presOf" srcId="{105ADAD9-AA5C-452E-936B-585B995CE527}" destId="{9E42DDB3-5974-4BFF-B7A9-BBF398F59C31}" srcOrd="0" destOrd="0" presId="urn:microsoft.com/office/officeart/2005/8/layout/chevron2"/>
    <dgm:cxn modelId="{19A29047-9E8D-4C5C-88E4-265FB140933C}" type="presOf" srcId="{D2A9624D-3C5A-46AF-AB44-0D8A7818FA6A}" destId="{0D89E159-E143-4FAA-A7E0-75F0CB574897}" srcOrd="0" destOrd="0" presId="urn:microsoft.com/office/officeart/2005/8/layout/chevron2"/>
    <dgm:cxn modelId="{421D3D62-3A42-4A18-A6AE-C873939F9750}" srcId="{01C8A3EA-B190-4D42-87B6-D161802BCA3B}" destId="{D2A9624D-3C5A-46AF-AB44-0D8A7818FA6A}" srcOrd="0" destOrd="0" parTransId="{151D3E67-AA36-42C9-8BBC-3E91E4C48D6D}" sibTransId="{8D2BBB8D-BFB5-479B-9952-940D28FBFDF4}"/>
    <dgm:cxn modelId="{6B7C2261-148B-470E-8B72-5668A1906190}" type="presOf" srcId="{08494077-9B88-443C-AD35-2A9D029C0496}" destId="{78FE0BAF-838C-45BC-A9CB-AA079EA55CA1}" srcOrd="0" destOrd="0" presId="urn:microsoft.com/office/officeart/2005/8/layout/chevron2"/>
    <dgm:cxn modelId="{470D19B5-5EDE-4EE2-B0AC-116E9AF0A220}" srcId="{105ADAD9-AA5C-452E-936B-585B995CE527}" destId="{08494077-9B88-443C-AD35-2A9D029C0496}" srcOrd="0" destOrd="0" parTransId="{334BB8B8-96D1-4E92-8769-AE0804371DCE}" sibTransId="{87E536A9-8ED3-4064-ADA5-4106A4D19676}"/>
    <dgm:cxn modelId="{A80AFB9B-4785-490A-A569-959915DFFFC2}" srcId="{01C8A3EA-B190-4D42-87B6-D161802BCA3B}" destId="{A2CB3D62-D1B1-4BE0-A634-9F4145BCDC4C}" srcOrd="1" destOrd="0" parTransId="{667152A6-4809-4146-864C-16FFD41DE8B9}" sibTransId="{F4CE7BD1-0C0E-463F-9637-B64476A8D751}"/>
    <dgm:cxn modelId="{BB9B2105-2A21-4BE3-9BEF-D057F41F812E}" type="presParOf" srcId="{8FDA7D7D-3475-4A5C-BC0D-360BC9F30F02}" destId="{68C37FBC-7A46-49BA-965A-4D5900CD58B6}" srcOrd="0" destOrd="0" presId="urn:microsoft.com/office/officeart/2005/8/layout/chevron2"/>
    <dgm:cxn modelId="{8A3C8473-0862-4ADB-B20F-E323B8A7D2A7}" type="presParOf" srcId="{68C37FBC-7A46-49BA-965A-4D5900CD58B6}" destId="{0D89E159-E143-4FAA-A7E0-75F0CB574897}" srcOrd="0" destOrd="0" presId="urn:microsoft.com/office/officeart/2005/8/layout/chevron2"/>
    <dgm:cxn modelId="{5346408E-4094-4273-949B-A50F240C8033}" type="presParOf" srcId="{68C37FBC-7A46-49BA-965A-4D5900CD58B6}" destId="{14361F9B-77D0-4DEB-A217-ECA6CA93E427}" srcOrd="1" destOrd="0" presId="urn:microsoft.com/office/officeart/2005/8/layout/chevron2"/>
    <dgm:cxn modelId="{0D93DB71-13D1-4F41-9C20-8045447C0CC5}" type="presParOf" srcId="{8FDA7D7D-3475-4A5C-BC0D-360BC9F30F02}" destId="{5787FAAD-7649-4182-88ED-C1B1FC0FAD7D}" srcOrd="1" destOrd="0" presId="urn:microsoft.com/office/officeart/2005/8/layout/chevron2"/>
    <dgm:cxn modelId="{995E90E2-AB44-4C69-93A6-0C68AFA642D0}" type="presParOf" srcId="{8FDA7D7D-3475-4A5C-BC0D-360BC9F30F02}" destId="{C538356F-5468-4504-A45A-4D34AB4E5EC3}" srcOrd="2" destOrd="0" presId="urn:microsoft.com/office/officeart/2005/8/layout/chevron2"/>
    <dgm:cxn modelId="{F71ECF15-65BC-4B1C-8957-384D40D06F11}" type="presParOf" srcId="{C538356F-5468-4504-A45A-4D34AB4E5EC3}" destId="{9C4123E9-786E-442B-8428-C0CF3E1479A2}" srcOrd="0" destOrd="0" presId="urn:microsoft.com/office/officeart/2005/8/layout/chevron2"/>
    <dgm:cxn modelId="{E8151D06-5FED-4958-96B8-573DDEACDE32}" type="presParOf" srcId="{C538356F-5468-4504-A45A-4D34AB4E5EC3}" destId="{BC8D37BB-373E-4891-8B21-917061669AC9}" srcOrd="1" destOrd="0" presId="urn:microsoft.com/office/officeart/2005/8/layout/chevron2"/>
    <dgm:cxn modelId="{CDC43B33-9C25-4DB9-A1E2-E981F613131C}" type="presParOf" srcId="{8FDA7D7D-3475-4A5C-BC0D-360BC9F30F02}" destId="{3C016F4E-DC23-4CA0-81C9-B1B67F8ADB71}" srcOrd="3" destOrd="0" presId="urn:microsoft.com/office/officeart/2005/8/layout/chevron2"/>
    <dgm:cxn modelId="{B51399C1-9BE0-48D9-8663-FB7B6C9D81E4}" type="presParOf" srcId="{8FDA7D7D-3475-4A5C-BC0D-360BC9F30F02}" destId="{A2E15959-777B-4112-B8A7-867333E540EB}" srcOrd="4" destOrd="0" presId="urn:microsoft.com/office/officeart/2005/8/layout/chevron2"/>
    <dgm:cxn modelId="{758761A3-F3F9-4321-8D9A-D55702449833}" type="presParOf" srcId="{A2E15959-777B-4112-B8A7-867333E540EB}" destId="{9E42DDB3-5974-4BFF-B7A9-BBF398F59C31}" srcOrd="0" destOrd="0" presId="urn:microsoft.com/office/officeart/2005/8/layout/chevron2"/>
    <dgm:cxn modelId="{96121184-34F5-4E79-9C82-CF8EC72C5541}" type="presParOf" srcId="{A2E15959-777B-4112-B8A7-867333E540EB}" destId="{78FE0BAF-838C-45BC-A9CB-AA079EA55CA1}" srcOrd="1" destOrd="0" presId="urn:microsoft.com/office/officeart/2005/8/layout/chevron2"/>
    <dgm:cxn modelId="{A661EFC7-6AA1-454C-99F9-732015F688D6}" type="presParOf" srcId="{8FDA7D7D-3475-4A5C-BC0D-360BC9F30F02}" destId="{96E36D46-47DC-4F38-8653-4245107DC061}" srcOrd="5" destOrd="0" presId="urn:microsoft.com/office/officeart/2005/8/layout/chevron2"/>
    <dgm:cxn modelId="{BFC33EDF-F341-47A2-A030-D7A952469452}" type="presParOf" srcId="{8FDA7D7D-3475-4A5C-BC0D-360BC9F30F02}" destId="{D741B26D-1658-492E-A385-B350D1D08F14}" srcOrd="6" destOrd="0" presId="urn:microsoft.com/office/officeart/2005/8/layout/chevron2"/>
    <dgm:cxn modelId="{F96E605C-CA0B-40DA-AF83-13776E827DE2}" type="presParOf" srcId="{D741B26D-1658-492E-A385-B350D1D08F14}" destId="{6B4F5EBA-4316-4A13-97E0-E506E7CD4EF8}" srcOrd="0" destOrd="0" presId="urn:microsoft.com/office/officeart/2005/8/layout/chevron2"/>
    <dgm:cxn modelId="{4634753B-7476-47E0-A7B3-3D27B04F3D96}" type="presParOf" srcId="{D741B26D-1658-492E-A385-B350D1D08F14}" destId="{0B474882-4A4D-4D33-AAE8-9F95D44498C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0747CE04-FA59-BB40-99BC-18E68D2F3F7A}" type="datetimeFigureOut">
              <a:rPr lang="en-US" smtClean="0"/>
              <a:pPr/>
              <a:t>11/8/2017</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5761C93-AF57-D24C-949E-8B09AEF9B4BA}" type="slidenum">
              <a:rPr lang="en-US" smtClean="0"/>
              <a:pPr/>
              <a:t>‹#›</a:t>
            </a:fld>
            <a:endParaRPr lang="en-US"/>
          </a:p>
        </p:txBody>
      </p:sp>
    </p:spTree>
    <p:extLst>
      <p:ext uri="{BB962C8B-B14F-4D97-AF65-F5344CB8AC3E}">
        <p14:creationId xmlns="" xmlns:p14="http://schemas.microsoft.com/office/powerpoint/2010/main" val="794316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12382C62-1984-DF4E-8819-618444ADA97B}" type="datetimeFigureOut">
              <a:rPr lang="en-US" smtClean="0"/>
              <a:pPr/>
              <a:t>11/8/2017</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BDA2FDD-3C8C-CE49-967D-5CDF1BFB27C6}" type="slidenum">
              <a:rPr lang="en-US" smtClean="0"/>
              <a:pPr/>
              <a:t>‹#›</a:t>
            </a:fld>
            <a:endParaRPr lang="en-US"/>
          </a:p>
        </p:txBody>
      </p:sp>
    </p:spTree>
    <p:extLst>
      <p:ext uri="{BB962C8B-B14F-4D97-AF65-F5344CB8AC3E}">
        <p14:creationId xmlns="" xmlns:p14="http://schemas.microsoft.com/office/powerpoint/2010/main" val="3276216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a:t>
            </a:fld>
            <a:endParaRPr lang="en-US"/>
          </a:p>
        </p:txBody>
      </p:sp>
    </p:spTree>
    <p:extLst>
      <p:ext uri="{BB962C8B-B14F-4D97-AF65-F5344CB8AC3E}">
        <p14:creationId xmlns="" xmlns:p14="http://schemas.microsoft.com/office/powerpoint/2010/main" val="392388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en-US" smtClean="0">
              <a:latin typeface="Arial" charset="0"/>
            </a:endParaRPr>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11F9F1-36DF-40D4-BB48-AD77C064C911}"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11</a:t>
            </a:fld>
            <a:endParaRPr lang="en-US"/>
          </a:p>
        </p:txBody>
      </p:sp>
    </p:spTree>
    <p:extLst>
      <p:ext uri="{BB962C8B-B14F-4D97-AF65-F5344CB8AC3E}">
        <p14:creationId xmlns="" xmlns:p14="http://schemas.microsoft.com/office/powerpoint/2010/main" val="39395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12</a:t>
            </a:fld>
            <a:endParaRPr lang="en-US"/>
          </a:p>
        </p:txBody>
      </p:sp>
    </p:spTree>
    <p:extLst>
      <p:ext uri="{BB962C8B-B14F-4D97-AF65-F5344CB8AC3E}">
        <p14:creationId xmlns="" xmlns:p14="http://schemas.microsoft.com/office/powerpoint/2010/main" val="168071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13</a:t>
            </a:fld>
            <a:endParaRPr lang="en-US"/>
          </a:p>
        </p:txBody>
      </p:sp>
    </p:spTree>
    <p:extLst>
      <p:ext uri="{BB962C8B-B14F-4D97-AF65-F5344CB8AC3E}">
        <p14:creationId xmlns="" xmlns:p14="http://schemas.microsoft.com/office/powerpoint/2010/main" val="330053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14</a:t>
            </a:fld>
            <a:endParaRPr lang="en-US"/>
          </a:p>
        </p:txBody>
      </p:sp>
    </p:spTree>
    <p:extLst>
      <p:ext uri="{BB962C8B-B14F-4D97-AF65-F5344CB8AC3E}">
        <p14:creationId xmlns="" xmlns:p14="http://schemas.microsoft.com/office/powerpoint/2010/main" val="228944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15</a:t>
            </a:fld>
            <a:endParaRPr lang="en-US"/>
          </a:p>
        </p:txBody>
      </p:sp>
    </p:spTree>
    <p:extLst>
      <p:ext uri="{BB962C8B-B14F-4D97-AF65-F5344CB8AC3E}">
        <p14:creationId xmlns="" xmlns:p14="http://schemas.microsoft.com/office/powerpoint/2010/main" val="113347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16</a:t>
            </a:fld>
            <a:endParaRPr lang="en-US"/>
          </a:p>
        </p:txBody>
      </p:sp>
    </p:spTree>
    <p:extLst>
      <p:ext uri="{BB962C8B-B14F-4D97-AF65-F5344CB8AC3E}">
        <p14:creationId xmlns="" xmlns:p14="http://schemas.microsoft.com/office/powerpoint/2010/main" val="292756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17</a:t>
            </a:fld>
            <a:endParaRPr lang="en-US"/>
          </a:p>
        </p:txBody>
      </p:sp>
    </p:spTree>
    <p:extLst>
      <p:ext uri="{BB962C8B-B14F-4D97-AF65-F5344CB8AC3E}">
        <p14:creationId xmlns="" xmlns:p14="http://schemas.microsoft.com/office/powerpoint/2010/main" val="204120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18</a:t>
            </a:fld>
            <a:endParaRPr lang="en-US"/>
          </a:p>
        </p:txBody>
      </p:sp>
    </p:spTree>
    <p:extLst>
      <p:ext uri="{BB962C8B-B14F-4D97-AF65-F5344CB8AC3E}">
        <p14:creationId xmlns="" xmlns:p14="http://schemas.microsoft.com/office/powerpoint/2010/main" val="207916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19</a:t>
            </a:fld>
            <a:endParaRPr lang="en-US"/>
          </a:p>
        </p:txBody>
      </p:sp>
    </p:spTree>
    <p:extLst>
      <p:ext uri="{BB962C8B-B14F-4D97-AF65-F5344CB8AC3E}">
        <p14:creationId xmlns="" xmlns:p14="http://schemas.microsoft.com/office/powerpoint/2010/main" val="287909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36868" name="Slide Number Placeholder 3"/>
          <p:cNvSpPr>
            <a:spLocks noGrp="1"/>
          </p:cNvSpPr>
          <p:nvPr>
            <p:ph type="sldNum" sz="quarter" idx="5"/>
          </p:nvPr>
        </p:nvSpPr>
        <p:spPr>
          <a:noFill/>
        </p:spPr>
        <p:txBody>
          <a:bodyPr/>
          <a:lstStyle>
            <a:lvl1pPr defTabSz="920750" eaLnBrk="0" hangingPunct="0">
              <a:spcBef>
                <a:spcPct val="30000"/>
              </a:spcBef>
              <a:defRPr sz="1200">
                <a:solidFill>
                  <a:schemeClr val="tx1"/>
                </a:solidFill>
                <a:latin typeface="Arial" pitchFamily="34" charset="0"/>
              </a:defRPr>
            </a:lvl1pPr>
            <a:lvl2pPr marL="739775" indent="-282575" defTabSz="920750" eaLnBrk="0" hangingPunct="0">
              <a:spcBef>
                <a:spcPct val="30000"/>
              </a:spcBef>
              <a:defRPr sz="1200">
                <a:solidFill>
                  <a:schemeClr val="tx1"/>
                </a:solidFill>
                <a:latin typeface="Arial" pitchFamily="34" charset="0"/>
              </a:defRPr>
            </a:lvl2pPr>
            <a:lvl3pPr marL="1141413" indent="-225425" defTabSz="920750" eaLnBrk="0" hangingPunct="0">
              <a:spcBef>
                <a:spcPct val="30000"/>
              </a:spcBef>
              <a:defRPr sz="1200">
                <a:solidFill>
                  <a:schemeClr val="tx1"/>
                </a:solidFill>
                <a:latin typeface="Arial" pitchFamily="34" charset="0"/>
              </a:defRPr>
            </a:lvl3pPr>
            <a:lvl4pPr marL="1598613" indent="-225425" defTabSz="920750" eaLnBrk="0" hangingPunct="0">
              <a:spcBef>
                <a:spcPct val="30000"/>
              </a:spcBef>
              <a:defRPr sz="1200">
                <a:solidFill>
                  <a:schemeClr val="tx1"/>
                </a:solidFill>
                <a:latin typeface="Arial" pitchFamily="34" charset="0"/>
              </a:defRPr>
            </a:lvl4pPr>
            <a:lvl5pPr marL="2057400" indent="-225425" defTabSz="920750" eaLnBrk="0" hangingPunct="0">
              <a:spcBef>
                <a:spcPct val="30000"/>
              </a:spcBef>
              <a:defRPr sz="1200">
                <a:solidFill>
                  <a:schemeClr val="tx1"/>
                </a:solidFill>
                <a:latin typeface="Arial" pitchFamily="34" charset="0"/>
              </a:defRPr>
            </a:lvl5pPr>
            <a:lvl6pPr marL="2514600" indent="-225425" defTabSz="920750" eaLnBrk="0" fontAlgn="base" hangingPunct="0">
              <a:spcBef>
                <a:spcPct val="30000"/>
              </a:spcBef>
              <a:spcAft>
                <a:spcPct val="0"/>
              </a:spcAft>
              <a:defRPr sz="1200">
                <a:solidFill>
                  <a:schemeClr val="tx1"/>
                </a:solidFill>
                <a:latin typeface="Arial" pitchFamily="34" charset="0"/>
              </a:defRPr>
            </a:lvl6pPr>
            <a:lvl7pPr marL="2971800" indent="-225425" defTabSz="920750" eaLnBrk="0" fontAlgn="base" hangingPunct="0">
              <a:spcBef>
                <a:spcPct val="30000"/>
              </a:spcBef>
              <a:spcAft>
                <a:spcPct val="0"/>
              </a:spcAft>
              <a:defRPr sz="1200">
                <a:solidFill>
                  <a:schemeClr val="tx1"/>
                </a:solidFill>
                <a:latin typeface="Arial" pitchFamily="34" charset="0"/>
              </a:defRPr>
            </a:lvl7pPr>
            <a:lvl8pPr marL="3429000" indent="-225425" defTabSz="920750" eaLnBrk="0" fontAlgn="base" hangingPunct="0">
              <a:spcBef>
                <a:spcPct val="30000"/>
              </a:spcBef>
              <a:spcAft>
                <a:spcPct val="0"/>
              </a:spcAft>
              <a:defRPr sz="1200">
                <a:solidFill>
                  <a:schemeClr val="tx1"/>
                </a:solidFill>
                <a:latin typeface="Arial" pitchFamily="34" charset="0"/>
              </a:defRPr>
            </a:lvl8pPr>
            <a:lvl9pPr marL="3886200" indent="-225425" defTabSz="9207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4BFB485-23E9-487B-944E-DCA48BC5652A}" type="slidenum">
              <a:rPr lang="en-GB" altLang="en-US" smtClean="0">
                <a:solidFill>
                  <a:srgbClr val="000000"/>
                </a:solidFill>
              </a:rPr>
              <a:pPr eaLnBrk="1" hangingPunct="1">
                <a:spcBef>
                  <a:spcPct val="0"/>
                </a:spcBef>
              </a:pPr>
              <a:t>2</a:t>
            </a:fld>
            <a:endParaRPr lang="en-GB"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0888" indent="-288925" eaLnBrk="0" hangingPunct="0">
              <a:spcBef>
                <a:spcPct val="30000"/>
              </a:spcBef>
              <a:defRPr sz="1200">
                <a:solidFill>
                  <a:schemeClr val="tx1"/>
                </a:solidFill>
                <a:latin typeface="Arial" charset="0"/>
              </a:defRPr>
            </a:lvl2pPr>
            <a:lvl3pPr marL="1157288" indent="-230188" eaLnBrk="0" hangingPunct="0">
              <a:spcBef>
                <a:spcPct val="30000"/>
              </a:spcBef>
              <a:defRPr sz="1200">
                <a:solidFill>
                  <a:schemeClr val="tx1"/>
                </a:solidFill>
                <a:latin typeface="Arial" charset="0"/>
              </a:defRPr>
            </a:lvl3pPr>
            <a:lvl4pPr marL="1619250" indent="-230188" eaLnBrk="0" hangingPunct="0">
              <a:spcBef>
                <a:spcPct val="30000"/>
              </a:spcBef>
              <a:defRPr sz="1200">
                <a:solidFill>
                  <a:schemeClr val="tx1"/>
                </a:solidFill>
                <a:latin typeface="Arial" charset="0"/>
              </a:defRPr>
            </a:lvl4pPr>
            <a:lvl5pPr marL="2082800" indent="-230188" eaLnBrk="0" hangingPunct="0">
              <a:spcBef>
                <a:spcPct val="30000"/>
              </a:spcBef>
              <a:defRPr sz="1200">
                <a:solidFill>
                  <a:schemeClr val="tx1"/>
                </a:solidFill>
                <a:latin typeface="Arial" charset="0"/>
              </a:defRPr>
            </a:lvl5pPr>
            <a:lvl6pPr marL="2540000" indent="-230188" eaLnBrk="0" fontAlgn="base" hangingPunct="0">
              <a:spcBef>
                <a:spcPct val="30000"/>
              </a:spcBef>
              <a:spcAft>
                <a:spcPct val="0"/>
              </a:spcAft>
              <a:defRPr sz="1200">
                <a:solidFill>
                  <a:schemeClr val="tx1"/>
                </a:solidFill>
                <a:latin typeface="Arial" charset="0"/>
              </a:defRPr>
            </a:lvl6pPr>
            <a:lvl7pPr marL="2997200" indent="-230188" eaLnBrk="0" fontAlgn="base" hangingPunct="0">
              <a:spcBef>
                <a:spcPct val="30000"/>
              </a:spcBef>
              <a:spcAft>
                <a:spcPct val="0"/>
              </a:spcAft>
              <a:defRPr sz="1200">
                <a:solidFill>
                  <a:schemeClr val="tx1"/>
                </a:solidFill>
                <a:latin typeface="Arial" charset="0"/>
              </a:defRPr>
            </a:lvl7pPr>
            <a:lvl8pPr marL="3454400" indent="-230188" eaLnBrk="0" fontAlgn="base" hangingPunct="0">
              <a:spcBef>
                <a:spcPct val="30000"/>
              </a:spcBef>
              <a:spcAft>
                <a:spcPct val="0"/>
              </a:spcAft>
              <a:defRPr sz="1200">
                <a:solidFill>
                  <a:schemeClr val="tx1"/>
                </a:solidFill>
                <a:latin typeface="Arial" charset="0"/>
              </a:defRPr>
            </a:lvl8pPr>
            <a:lvl9pPr marL="3911600"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488754-8558-4DA4-AA69-9C7984D04A9D}" type="slidenum">
              <a:rPr lang="en-GB" altLang="en-US" smtClean="0"/>
              <a:pPr eaLnBrk="1" hangingPunct="1">
                <a:spcBef>
                  <a:spcPct val="0"/>
                </a:spcBef>
              </a:pPr>
              <a:t>20</a:t>
            </a:fld>
            <a:endParaRPr lang="en-GB" altLang="en-US" smtClean="0"/>
          </a:p>
        </p:txBody>
      </p:sp>
      <p:sp>
        <p:nvSpPr>
          <p:cNvPr id="43011" name="Rectangle 7"/>
          <p:cNvSpPr txBox="1">
            <a:spLocks noGrp="1" noChangeArrowheads="1"/>
          </p:cNvSpPr>
          <p:nvPr/>
        </p:nvSpPr>
        <p:spPr bwMode="auto">
          <a:xfrm>
            <a:off x="3885721" y="9430624"/>
            <a:ext cx="2972280" cy="496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601" tIns="46301" rIns="92601" bIns="46301"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AC66D0-0269-4FC7-B6DC-B0CDB90BAE27}" type="slidenum">
              <a:rPr lang="en-GB" altLang="en-US">
                <a:latin typeface="Times New Roman" pitchFamily="18" charset="0"/>
              </a:rPr>
              <a:pPr algn="r" eaLnBrk="1" hangingPunct="1">
                <a:spcBef>
                  <a:spcPct val="0"/>
                </a:spcBef>
              </a:pPr>
              <a:t>20</a:t>
            </a:fld>
            <a:endParaRPr lang="en-GB" altLang="en-US">
              <a:latin typeface="Times New Roman"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915041" y="4714521"/>
            <a:ext cx="5027920" cy="4467303"/>
          </a:xfrm>
          <a:noFill/>
        </p:spPr>
        <p:txBody>
          <a:bodyP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latin typeface="Arial" charset="0"/>
            </a:endParaRPr>
          </a:p>
        </p:txBody>
      </p:sp>
      <p:sp>
        <p:nvSpPr>
          <p:cNvPr id="44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9300"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6075" indent="-230188" eaLnBrk="0" hangingPunct="0">
              <a:spcBef>
                <a:spcPct val="30000"/>
              </a:spcBef>
              <a:defRPr sz="1200">
                <a:solidFill>
                  <a:schemeClr val="tx1"/>
                </a:solidFill>
                <a:latin typeface="Arial" charset="0"/>
              </a:defRPr>
            </a:lvl4pPr>
            <a:lvl5pPr marL="2078038" indent="-230188" eaLnBrk="0" hangingPunct="0">
              <a:spcBef>
                <a:spcPct val="30000"/>
              </a:spcBef>
              <a:defRPr sz="1200">
                <a:solidFill>
                  <a:schemeClr val="tx1"/>
                </a:solidFill>
                <a:latin typeface="Arial" charset="0"/>
              </a:defRPr>
            </a:lvl5pPr>
            <a:lvl6pPr marL="2535238" indent="-230188" eaLnBrk="0" fontAlgn="base" hangingPunct="0">
              <a:spcBef>
                <a:spcPct val="30000"/>
              </a:spcBef>
              <a:spcAft>
                <a:spcPct val="0"/>
              </a:spcAft>
              <a:defRPr sz="1200">
                <a:solidFill>
                  <a:schemeClr val="tx1"/>
                </a:solidFill>
                <a:latin typeface="Arial" charset="0"/>
              </a:defRPr>
            </a:lvl6pPr>
            <a:lvl7pPr marL="2992438" indent="-230188" eaLnBrk="0" fontAlgn="base" hangingPunct="0">
              <a:spcBef>
                <a:spcPct val="30000"/>
              </a:spcBef>
              <a:spcAft>
                <a:spcPct val="0"/>
              </a:spcAft>
              <a:defRPr sz="1200">
                <a:solidFill>
                  <a:schemeClr val="tx1"/>
                </a:solidFill>
                <a:latin typeface="Arial" charset="0"/>
              </a:defRPr>
            </a:lvl7pPr>
            <a:lvl8pPr marL="3449638" indent="-230188" eaLnBrk="0" fontAlgn="base" hangingPunct="0">
              <a:spcBef>
                <a:spcPct val="30000"/>
              </a:spcBef>
              <a:spcAft>
                <a:spcPct val="0"/>
              </a:spcAft>
              <a:defRPr sz="1200">
                <a:solidFill>
                  <a:schemeClr val="tx1"/>
                </a:solidFill>
                <a:latin typeface="Arial" charset="0"/>
              </a:defRPr>
            </a:lvl8pPr>
            <a:lvl9pPr marL="3906838"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33C0EE-A77E-473B-AC87-08AFF7630980}"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22</a:t>
            </a:fld>
            <a:endParaRPr lang="en-US"/>
          </a:p>
        </p:txBody>
      </p:sp>
    </p:spTree>
    <p:extLst>
      <p:ext uri="{BB962C8B-B14F-4D97-AF65-F5344CB8AC3E}">
        <p14:creationId xmlns="" xmlns:p14="http://schemas.microsoft.com/office/powerpoint/2010/main" val="384471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smtClean="0">
              <a:latin typeface="Arial" charset="0"/>
            </a:endParaRPr>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2B465D6-D2BC-4812-A575-EE7D3EA0B946}" type="slidenum">
              <a:rPr lang="en-GB" altLang="en-US" smtClean="0"/>
              <a:pPr eaLnBrk="1" hangingPunct="1">
                <a:spcBef>
                  <a:spcPct val="0"/>
                </a:spcBef>
              </a:pPr>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24</a:t>
            </a:fld>
            <a:endParaRPr lang="en-US"/>
          </a:p>
        </p:txBody>
      </p:sp>
    </p:spTree>
    <p:extLst>
      <p:ext uri="{BB962C8B-B14F-4D97-AF65-F5344CB8AC3E}">
        <p14:creationId xmlns="" xmlns:p14="http://schemas.microsoft.com/office/powerpoint/2010/main" val="3385328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altLang="en-US" dirty="0" smtClean="0">
              <a:latin typeface="Arial" charset="0"/>
            </a:endParaRP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853E5C-73CD-45FD-B307-A2A0F467A76E}"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GB" altLang="en-US" dirty="0" smtClean="0">
              <a:latin typeface="Arial" charset="0"/>
            </a:endParaRP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853E5C-73CD-45FD-B307-A2A0F467A76E}" type="slidenum">
              <a:rPr lang="en-GB" altLang="en-US" smtClean="0"/>
              <a:pPr eaLnBrk="1" hangingPunct="1">
                <a:spcBef>
                  <a:spcPct val="0"/>
                </a:spcBef>
              </a:pPr>
              <a:t>26</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charset="0"/>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AAE5D4-A8E8-4E23-892C-63E25DA6EC7A}" type="slidenum">
              <a:rPr lang="en-GB" altLang="en-US" smtClean="0"/>
              <a:pPr eaLnBrk="1" hangingPunct="1">
                <a:spcBef>
                  <a:spcPct val="0"/>
                </a:spcBef>
              </a:pPr>
              <a:t>27</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charset="0"/>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AAE5D4-A8E8-4E23-892C-63E25DA6EC7A}" type="slidenum">
              <a:rPr lang="en-GB" altLang="en-US" smtClean="0"/>
              <a:pPr eaLnBrk="1" hangingPunct="1">
                <a:spcBef>
                  <a:spcPct val="0"/>
                </a:spcBef>
              </a:pPr>
              <a:t>28</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GB" altLang="en-US" dirty="0" smtClean="0">
              <a:latin typeface="Arial" charset="0"/>
            </a:endParaRP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710693-A966-4824-853C-F34CCAF43B13}" type="slidenum">
              <a:rPr lang="en-GB" altLang="en-US" smtClean="0"/>
              <a:pPr eaLnBrk="1" hangingPunct="1">
                <a:spcBef>
                  <a:spcPct val="0"/>
                </a:spcBef>
              </a:pPr>
              <a:t>29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US" altLang="en-US" smtClean="0"/>
          </a:p>
        </p:txBody>
      </p:sp>
      <p:sp>
        <p:nvSpPr>
          <p:cNvPr id="150532" name="Slide Number Placeholder 3"/>
          <p:cNvSpPr>
            <a:spLocks noGrp="1"/>
          </p:cNvSpPr>
          <p:nvPr>
            <p:ph type="sldNum" sz="quarter" idx="5"/>
          </p:nvPr>
        </p:nvSpPr>
        <p:spPr>
          <a:noFill/>
        </p:spPr>
        <p:txBody>
          <a:bodyPr/>
          <a:lstStyle>
            <a:lvl1pPr defTabSz="920750" eaLnBrk="0" hangingPunct="0">
              <a:spcBef>
                <a:spcPct val="30000"/>
              </a:spcBef>
              <a:defRPr sz="1200">
                <a:solidFill>
                  <a:schemeClr val="tx1"/>
                </a:solidFill>
                <a:latin typeface="Arial" pitchFamily="34" charset="0"/>
              </a:defRPr>
            </a:lvl1pPr>
            <a:lvl2pPr marL="739775" indent="-282575" defTabSz="920750" eaLnBrk="0" hangingPunct="0">
              <a:spcBef>
                <a:spcPct val="30000"/>
              </a:spcBef>
              <a:defRPr sz="1200">
                <a:solidFill>
                  <a:schemeClr val="tx1"/>
                </a:solidFill>
                <a:latin typeface="Arial" pitchFamily="34" charset="0"/>
              </a:defRPr>
            </a:lvl2pPr>
            <a:lvl3pPr marL="1141413" indent="-225425" defTabSz="920750" eaLnBrk="0" hangingPunct="0">
              <a:spcBef>
                <a:spcPct val="30000"/>
              </a:spcBef>
              <a:defRPr sz="1200">
                <a:solidFill>
                  <a:schemeClr val="tx1"/>
                </a:solidFill>
                <a:latin typeface="Arial" pitchFamily="34" charset="0"/>
              </a:defRPr>
            </a:lvl3pPr>
            <a:lvl4pPr marL="1598613" indent="-225425" defTabSz="920750" eaLnBrk="0" hangingPunct="0">
              <a:spcBef>
                <a:spcPct val="30000"/>
              </a:spcBef>
              <a:defRPr sz="1200">
                <a:solidFill>
                  <a:schemeClr val="tx1"/>
                </a:solidFill>
                <a:latin typeface="Arial" pitchFamily="34" charset="0"/>
              </a:defRPr>
            </a:lvl4pPr>
            <a:lvl5pPr marL="2057400" indent="-225425" defTabSz="920750" eaLnBrk="0" hangingPunct="0">
              <a:spcBef>
                <a:spcPct val="30000"/>
              </a:spcBef>
              <a:defRPr sz="1200">
                <a:solidFill>
                  <a:schemeClr val="tx1"/>
                </a:solidFill>
                <a:latin typeface="Arial" pitchFamily="34" charset="0"/>
              </a:defRPr>
            </a:lvl5pPr>
            <a:lvl6pPr marL="2514600" indent="-225425" defTabSz="920750" eaLnBrk="0" fontAlgn="base" hangingPunct="0">
              <a:spcBef>
                <a:spcPct val="30000"/>
              </a:spcBef>
              <a:spcAft>
                <a:spcPct val="0"/>
              </a:spcAft>
              <a:defRPr sz="1200">
                <a:solidFill>
                  <a:schemeClr val="tx1"/>
                </a:solidFill>
                <a:latin typeface="Arial" pitchFamily="34" charset="0"/>
              </a:defRPr>
            </a:lvl6pPr>
            <a:lvl7pPr marL="2971800" indent="-225425" defTabSz="920750" eaLnBrk="0" fontAlgn="base" hangingPunct="0">
              <a:spcBef>
                <a:spcPct val="30000"/>
              </a:spcBef>
              <a:spcAft>
                <a:spcPct val="0"/>
              </a:spcAft>
              <a:defRPr sz="1200">
                <a:solidFill>
                  <a:schemeClr val="tx1"/>
                </a:solidFill>
                <a:latin typeface="Arial" pitchFamily="34" charset="0"/>
              </a:defRPr>
            </a:lvl7pPr>
            <a:lvl8pPr marL="3429000" indent="-225425" defTabSz="920750" eaLnBrk="0" fontAlgn="base" hangingPunct="0">
              <a:spcBef>
                <a:spcPct val="30000"/>
              </a:spcBef>
              <a:spcAft>
                <a:spcPct val="0"/>
              </a:spcAft>
              <a:defRPr sz="1200">
                <a:solidFill>
                  <a:schemeClr val="tx1"/>
                </a:solidFill>
                <a:latin typeface="Arial" pitchFamily="34" charset="0"/>
              </a:defRPr>
            </a:lvl8pPr>
            <a:lvl9pPr marL="3886200" indent="-225425" defTabSz="9207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1F96C1F-0067-4996-9E39-B03703B3B67D}" type="slidenum">
              <a:rPr lang="en-GB" altLang="en-US" smtClean="0">
                <a:solidFill>
                  <a:srgbClr val="000000"/>
                </a:solidFill>
              </a:rPr>
              <a:pPr eaLnBrk="1" hangingPunct="1">
                <a:spcBef>
                  <a:spcPct val="0"/>
                </a:spcBef>
              </a:pPr>
              <a:t>3</a:t>
            </a:fld>
            <a:endParaRPr lang="en-GB"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charset="0"/>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AAE5D4-A8E8-4E23-892C-63E25DA6EC7A}" type="slidenum">
              <a:rPr lang="en-GB" altLang="en-US" smtClean="0"/>
              <a:pPr eaLnBrk="1" hangingPunct="1">
                <a:spcBef>
                  <a:spcPct val="0"/>
                </a:spcBef>
              </a:pPr>
              <a:t>30</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charset="0"/>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AAE5D4-A8E8-4E23-892C-63E25DA6EC7A}" type="slidenum">
              <a:rPr lang="en-GB" altLang="en-US" smtClean="0"/>
              <a:pPr eaLnBrk="1" hangingPunct="1">
                <a:spcBef>
                  <a:spcPct val="0"/>
                </a:spcBef>
              </a:pPr>
              <a:t>31</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charset="0"/>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AAE5D4-A8E8-4E23-892C-63E25DA6EC7A}" type="slidenum">
              <a:rPr lang="en-GB" altLang="en-US" smtClean="0"/>
              <a:pPr eaLnBrk="1" hangingPunct="1">
                <a:spcBef>
                  <a:spcPct val="0"/>
                </a:spcBef>
              </a:pPr>
              <a:t>32</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smtClean="0">
              <a:latin typeface="Arial" charset="0"/>
            </a:endParaRP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AAE5D4-A8E8-4E23-892C-63E25DA6EC7A}" type="slidenum">
              <a:rPr lang="en-GB" altLang="en-US" smtClean="0"/>
              <a:pPr eaLnBrk="1" hangingPunct="1">
                <a:spcBef>
                  <a:spcPct val="0"/>
                </a:spcBef>
              </a:pPr>
              <a:t>33</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34</a:t>
            </a:fld>
            <a:endParaRPr lang="en-US"/>
          </a:p>
        </p:txBody>
      </p:sp>
    </p:spTree>
    <p:extLst>
      <p:ext uri="{BB962C8B-B14F-4D97-AF65-F5344CB8AC3E}">
        <p14:creationId xmlns="" xmlns:p14="http://schemas.microsoft.com/office/powerpoint/2010/main" val="2700699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charset="0"/>
            </a:endParaRP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E612B-60A3-4F92-9622-A3F3AB552627}" type="slidenum">
              <a:rPr lang="en-GB" altLang="en-US" smtClean="0"/>
              <a:pPr eaLnBrk="1" hangingPunct="1">
                <a:spcBef>
                  <a:spcPct val="0"/>
                </a:spcBef>
              </a:pPr>
              <a:t>35</a:t>
            </a:fld>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36</a:t>
            </a:fld>
            <a:endParaRPr lang="en-US"/>
          </a:p>
        </p:txBody>
      </p:sp>
    </p:spTree>
    <p:extLst>
      <p:ext uri="{BB962C8B-B14F-4D97-AF65-F5344CB8AC3E}">
        <p14:creationId xmlns="" xmlns:p14="http://schemas.microsoft.com/office/powerpoint/2010/main" val="1942525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GB" altLang="en-US" dirty="0" smtClean="0"/>
          </a:p>
        </p:txBody>
      </p:sp>
      <p:sp>
        <p:nvSpPr>
          <p:cNvPr id="6148"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EA6111D-F366-4354-935E-18965A0292F3}" type="slidenum">
              <a:rPr lang="en-GB" altLang="en-US" smtClean="0"/>
              <a:pPr algn="r" eaLnBrk="1" hangingPunct="1">
                <a:spcBef>
                  <a:spcPct val="0"/>
                </a:spcBef>
              </a:pPr>
              <a:t>37</a:t>
            </a:fld>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smtClean="0">
              <a:latin typeface="Arial" charset="0"/>
            </a:endParaRPr>
          </a:p>
        </p:txBody>
      </p:sp>
      <p:sp>
        <p:nvSpPr>
          <p:cNvPr id="512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EAD916-ED15-4C84-BC72-FE3CE0231D9E}" type="slidenum">
              <a:rPr lang="en-GB" altLang="en-US" smtClean="0"/>
              <a:pPr eaLnBrk="1" hangingPunct="1">
                <a:spcBef>
                  <a:spcPct val="0"/>
                </a:spcBef>
              </a:pPr>
              <a:t>38</a:t>
            </a:fld>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charset="0"/>
            </a:endParaRP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E612B-60A3-4F92-9622-A3F3AB552627}" type="slidenum">
              <a:rPr lang="en-GB" altLang="en-US" smtClean="0"/>
              <a:pPr eaLnBrk="1" hangingPunct="1">
                <a:spcBef>
                  <a:spcPct val="0"/>
                </a:spcBef>
              </a:pPr>
              <a:t>39</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120" y="9427454"/>
            <a:ext cx="2972280" cy="49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87" tIns="45740" rIns="91487" bIns="45740"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14D66AF-FDB8-4B2C-AC06-2B4589947A61}" type="slidenum">
              <a:rPr lang="en-GB" altLang="en-US">
                <a:solidFill>
                  <a:srgbClr val="000000"/>
                </a:solidFill>
                <a:ea typeface="ＭＳ Ｐゴシック" pitchFamily="34" charset="-128"/>
                <a:cs typeface="Arial" pitchFamily="34" charset="0"/>
              </a:rPr>
              <a:pPr algn="r" eaLnBrk="1" hangingPunct="1">
                <a:spcBef>
                  <a:spcPct val="0"/>
                </a:spcBef>
              </a:pPr>
              <a:t>4</a:t>
            </a:fld>
            <a:endParaRPr lang="en-GB" altLang="en-US">
              <a:solidFill>
                <a:srgbClr val="000000"/>
              </a:solidFill>
              <a:ea typeface="ＭＳ Ｐゴシック" pitchFamily="34" charset="-128"/>
              <a:cs typeface="Arial" pitchFamily="34" charset="0"/>
            </a:endParaRPr>
          </a:p>
        </p:txBody>
      </p:sp>
      <p:sp>
        <p:nvSpPr>
          <p:cNvPr id="156675" name="Rectangle 2"/>
          <p:cNvSpPr>
            <a:spLocks noGrp="1" noRot="1" noChangeAspect="1" noChangeArrowheads="1" noTextEdit="1"/>
          </p:cNvSpPr>
          <p:nvPr>
            <p:ph type="sldImg"/>
          </p:nvPr>
        </p:nvSpPr>
        <p:spPr>
          <a:xfrm>
            <a:off x="949325" y="744538"/>
            <a:ext cx="4962525" cy="3722687"/>
          </a:xfrm>
          <a:ln/>
        </p:spPr>
      </p:sp>
      <p:sp>
        <p:nvSpPr>
          <p:cNvPr id="156676" name="Rectangle 3"/>
          <p:cNvSpPr>
            <a:spLocks noGrp="1" noChangeArrowheads="1"/>
          </p:cNvSpPr>
          <p:nvPr>
            <p:ph type="body" idx="1"/>
          </p:nvPr>
        </p:nvSpPr>
        <p:spPr>
          <a:noFill/>
        </p:spPr>
        <p:txBody>
          <a:bodyPr lIns="91487" tIns="45740" rIns="91487" bIns="45740"/>
          <a:lstStyle/>
          <a:p>
            <a:pPr eaLnBrk="1" hangingPunct="1"/>
            <a:endParaRPr lang="nl-NL"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charset="0"/>
            </a:endParaRP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E612B-60A3-4F92-9622-A3F3AB552627}" type="slidenum">
              <a:rPr lang="en-GB" altLang="en-US" smtClean="0"/>
              <a:pPr eaLnBrk="1" hangingPunct="1">
                <a:spcBef>
                  <a:spcPct val="0"/>
                </a:spcBef>
              </a:pPr>
              <a:t>40</a:t>
            </a:fld>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smtClean="0">
              <a:latin typeface="Arial" charset="0"/>
            </a:endParaRP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E612B-60A3-4F92-9622-A3F3AB552627}" type="slidenum">
              <a:rPr lang="en-GB" altLang="en-US" smtClean="0"/>
              <a:pPr eaLnBrk="1" hangingPunct="1">
                <a:spcBef>
                  <a:spcPct val="0"/>
                </a:spcBef>
              </a:pPr>
              <a:t>41</a:t>
            </a:fld>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dirty="0" smtClean="0">
              <a:latin typeface="Arial" charset="0"/>
            </a:endParaRPr>
          </a:p>
        </p:txBody>
      </p:sp>
      <p:sp>
        <p:nvSpPr>
          <p:cNvPr id="522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F2E351-B777-4C37-9A4C-17D42C3FDB06}" type="slidenum">
              <a:rPr lang="en-GB" altLang="en-US" smtClean="0"/>
              <a:pPr eaLnBrk="1" hangingPunct="1">
                <a:spcBef>
                  <a:spcPct val="0"/>
                </a:spcBef>
              </a:pPr>
              <a:t>42</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5</a:t>
            </a:fld>
            <a:endParaRPr lang="en-US"/>
          </a:p>
        </p:txBody>
      </p:sp>
    </p:spTree>
    <p:extLst>
      <p:ext uri="{BB962C8B-B14F-4D97-AF65-F5344CB8AC3E}">
        <p14:creationId xmlns="" xmlns:p14="http://schemas.microsoft.com/office/powerpoint/2010/main" val="345723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dirty="0" smtClean="0">
              <a:latin typeface="Arial" charset="0"/>
            </a:endParaRP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953DD2-3DC0-4A75-A1D1-3A8ABFFEE939}"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smtClean="0">
              <a:latin typeface="Arial" charset="0"/>
            </a:endParaRP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9300"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6075" indent="-230188" eaLnBrk="0" hangingPunct="0">
              <a:spcBef>
                <a:spcPct val="30000"/>
              </a:spcBef>
              <a:defRPr sz="1200">
                <a:solidFill>
                  <a:schemeClr val="tx1"/>
                </a:solidFill>
                <a:latin typeface="Arial" charset="0"/>
              </a:defRPr>
            </a:lvl4pPr>
            <a:lvl5pPr marL="2078038" indent="-230188" eaLnBrk="0" hangingPunct="0">
              <a:spcBef>
                <a:spcPct val="30000"/>
              </a:spcBef>
              <a:defRPr sz="1200">
                <a:solidFill>
                  <a:schemeClr val="tx1"/>
                </a:solidFill>
                <a:latin typeface="Arial" charset="0"/>
              </a:defRPr>
            </a:lvl5pPr>
            <a:lvl6pPr marL="2535238" indent="-230188" eaLnBrk="0" fontAlgn="base" hangingPunct="0">
              <a:spcBef>
                <a:spcPct val="30000"/>
              </a:spcBef>
              <a:spcAft>
                <a:spcPct val="0"/>
              </a:spcAft>
              <a:defRPr sz="1200">
                <a:solidFill>
                  <a:schemeClr val="tx1"/>
                </a:solidFill>
                <a:latin typeface="Arial" charset="0"/>
              </a:defRPr>
            </a:lvl6pPr>
            <a:lvl7pPr marL="2992438" indent="-230188" eaLnBrk="0" fontAlgn="base" hangingPunct="0">
              <a:spcBef>
                <a:spcPct val="30000"/>
              </a:spcBef>
              <a:spcAft>
                <a:spcPct val="0"/>
              </a:spcAft>
              <a:defRPr sz="1200">
                <a:solidFill>
                  <a:schemeClr val="tx1"/>
                </a:solidFill>
                <a:latin typeface="Arial" charset="0"/>
              </a:defRPr>
            </a:lvl7pPr>
            <a:lvl8pPr marL="3449638" indent="-230188" eaLnBrk="0" fontAlgn="base" hangingPunct="0">
              <a:spcBef>
                <a:spcPct val="30000"/>
              </a:spcBef>
              <a:spcAft>
                <a:spcPct val="0"/>
              </a:spcAft>
              <a:defRPr sz="1200">
                <a:solidFill>
                  <a:schemeClr val="tx1"/>
                </a:solidFill>
                <a:latin typeface="Arial" charset="0"/>
              </a:defRPr>
            </a:lvl8pPr>
            <a:lvl9pPr marL="3906838"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80E066-658A-494F-936E-FF51751441F0}" type="slidenum">
              <a:rPr lang="en-GB" altLang="en-US" smtClean="0"/>
              <a:pPr eaLnBrk="1" hangingPunct="1">
                <a:spcBef>
                  <a:spcPct val="0"/>
                </a:spcBef>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latin typeface="Arial" charset="0"/>
            </a:endParaRPr>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9300" indent="-287338" eaLnBrk="0" hangingPunct="0">
              <a:spcBef>
                <a:spcPct val="30000"/>
              </a:spcBef>
              <a:defRPr sz="1200">
                <a:solidFill>
                  <a:schemeClr val="tx1"/>
                </a:solidFill>
                <a:latin typeface="Arial" charset="0"/>
              </a:defRPr>
            </a:lvl2pPr>
            <a:lvl3pPr marL="1154113" indent="-230188" eaLnBrk="0" hangingPunct="0">
              <a:spcBef>
                <a:spcPct val="30000"/>
              </a:spcBef>
              <a:defRPr sz="1200">
                <a:solidFill>
                  <a:schemeClr val="tx1"/>
                </a:solidFill>
                <a:latin typeface="Arial" charset="0"/>
              </a:defRPr>
            </a:lvl3pPr>
            <a:lvl4pPr marL="1616075" indent="-230188" eaLnBrk="0" hangingPunct="0">
              <a:spcBef>
                <a:spcPct val="30000"/>
              </a:spcBef>
              <a:defRPr sz="1200">
                <a:solidFill>
                  <a:schemeClr val="tx1"/>
                </a:solidFill>
                <a:latin typeface="Arial" charset="0"/>
              </a:defRPr>
            </a:lvl4pPr>
            <a:lvl5pPr marL="2078038" indent="-230188" eaLnBrk="0" hangingPunct="0">
              <a:spcBef>
                <a:spcPct val="30000"/>
              </a:spcBef>
              <a:defRPr sz="1200">
                <a:solidFill>
                  <a:schemeClr val="tx1"/>
                </a:solidFill>
                <a:latin typeface="Arial" charset="0"/>
              </a:defRPr>
            </a:lvl5pPr>
            <a:lvl6pPr marL="2535238" indent="-230188" eaLnBrk="0" fontAlgn="base" hangingPunct="0">
              <a:spcBef>
                <a:spcPct val="30000"/>
              </a:spcBef>
              <a:spcAft>
                <a:spcPct val="0"/>
              </a:spcAft>
              <a:defRPr sz="1200">
                <a:solidFill>
                  <a:schemeClr val="tx1"/>
                </a:solidFill>
                <a:latin typeface="Arial" charset="0"/>
              </a:defRPr>
            </a:lvl6pPr>
            <a:lvl7pPr marL="2992438" indent="-230188" eaLnBrk="0" fontAlgn="base" hangingPunct="0">
              <a:spcBef>
                <a:spcPct val="30000"/>
              </a:spcBef>
              <a:spcAft>
                <a:spcPct val="0"/>
              </a:spcAft>
              <a:defRPr sz="1200">
                <a:solidFill>
                  <a:schemeClr val="tx1"/>
                </a:solidFill>
                <a:latin typeface="Arial" charset="0"/>
              </a:defRPr>
            </a:lvl7pPr>
            <a:lvl8pPr marL="3449638" indent="-230188" eaLnBrk="0" fontAlgn="base" hangingPunct="0">
              <a:spcBef>
                <a:spcPct val="30000"/>
              </a:spcBef>
              <a:spcAft>
                <a:spcPct val="0"/>
              </a:spcAft>
              <a:defRPr sz="1200">
                <a:solidFill>
                  <a:schemeClr val="tx1"/>
                </a:solidFill>
                <a:latin typeface="Arial" charset="0"/>
              </a:defRPr>
            </a:lvl8pPr>
            <a:lvl9pPr marL="3906838" indent="-2301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F844F9-EA79-4F15-86E8-89A3BEE6E0C5}"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DA2FDD-3C8C-CE49-967D-5CDF1BFB27C6}" type="slidenum">
              <a:rPr lang="en-US" smtClean="0"/>
              <a:pPr/>
              <a:t>9</a:t>
            </a:fld>
            <a:endParaRPr lang="en-US"/>
          </a:p>
        </p:txBody>
      </p:sp>
    </p:spTree>
    <p:extLst>
      <p:ext uri="{BB962C8B-B14F-4D97-AF65-F5344CB8AC3E}">
        <p14:creationId xmlns="" xmlns:p14="http://schemas.microsoft.com/office/powerpoint/2010/main" val="22617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2"/>
          </a:solidFill>
        </p:spPr>
        <p:txBody>
          <a:bodyPr/>
          <a:lstStyle>
            <a:lvl1pPr>
              <a:defRPr>
                <a:solidFill>
                  <a:schemeClr val="tx1"/>
                </a:solidFill>
              </a:defRPr>
            </a:lvl1pPr>
          </a:lstStyle>
          <a:p>
            <a:r>
              <a:rPr lang="nl-B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Click to edit Master subtitle style</a:t>
            </a:r>
            <a:endParaRPr lang="en-US" dirty="0"/>
          </a:p>
        </p:txBody>
      </p:sp>
      <p:sp>
        <p:nvSpPr>
          <p:cNvPr id="4" name="Date Placeholder 3"/>
          <p:cNvSpPr>
            <a:spLocks noGrp="1"/>
          </p:cNvSpPr>
          <p:nvPr>
            <p:ph type="dt" sz="half" idx="10"/>
          </p:nvPr>
        </p:nvSpPr>
        <p:spPr/>
        <p:txBody>
          <a:bodyPr/>
          <a:lstStyle/>
          <a:p>
            <a:fld id="{B77DDDC2-93C4-C64A-AC2C-933F089DCB89}" type="datetime1">
              <a:rPr lang="en-US" smtClean="0"/>
              <a:pPr/>
              <a:t>11/8/2017</a:t>
            </a:fld>
            <a:endParaRPr lang="en-US"/>
          </a:p>
        </p:txBody>
      </p:sp>
      <p:sp>
        <p:nvSpPr>
          <p:cNvPr id="5" name="Footer Placeholder 4"/>
          <p:cNvSpPr>
            <a:spLocks noGrp="1"/>
          </p:cNvSpPr>
          <p:nvPr>
            <p:ph type="ftr" sz="quarter" idx="11"/>
          </p:nvPr>
        </p:nvSpPr>
        <p:spPr/>
        <p:txBody>
          <a:bodyPr/>
          <a:lstStyle/>
          <a:p>
            <a:r>
              <a:rPr lang="en-US" smtClean="0"/>
              <a:t>EPSO Presentation</a:t>
            </a:r>
            <a:endParaRPr lang="en-US" dirty="0"/>
          </a:p>
        </p:txBody>
      </p:sp>
      <p:sp>
        <p:nvSpPr>
          <p:cNvPr id="6" name="Slide Number Placeholder 5"/>
          <p:cNvSpPr>
            <a:spLocks noGrp="1"/>
          </p:cNvSpPr>
          <p:nvPr>
            <p:ph type="sldNum" sz="quarter" idx="12"/>
          </p:nvPr>
        </p:nvSpPr>
        <p:spPr/>
        <p:txBody>
          <a:bodyPr/>
          <a:lstStyle/>
          <a:p>
            <a:fld id="{41EF8671-449F-034F-B8E8-9351279EB259}" type="slidenum">
              <a:rPr lang="en-US" smtClean="0"/>
              <a:pPr/>
              <a:t>‹#›</a:t>
            </a:fld>
            <a:endParaRPr lang="en-US" dirty="0"/>
          </a:p>
        </p:txBody>
      </p:sp>
    </p:spTree>
    <p:extLst>
      <p:ext uri="{BB962C8B-B14F-4D97-AF65-F5344CB8AC3E}">
        <p14:creationId xmlns="" xmlns:p14="http://schemas.microsoft.com/office/powerpoint/2010/main" val="65425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F04C3E49-80AB-D04B-8076-AED7B5B8A0D7}" type="datetime1">
              <a:rPr lang="en-US" smtClean="0"/>
              <a:pPr/>
              <a:t>11/8/2017</a:t>
            </a:fld>
            <a:endParaRPr lang="en-US"/>
          </a:p>
        </p:txBody>
      </p:sp>
      <p:sp>
        <p:nvSpPr>
          <p:cNvPr id="5" name="Footer Placeholder 4"/>
          <p:cNvSpPr>
            <a:spLocks noGrp="1"/>
          </p:cNvSpPr>
          <p:nvPr>
            <p:ph type="ftr" sz="quarter" idx="11"/>
          </p:nvPr>
        </p:nvSpPr>
        <p:spPr/>
        <p:txBody>
          <a:bodyPr/>
          <a:lstStyle/>
          <a:p>
            <a:r>
              <a:rPr lang="en-US" smtClean="0"/>
              <a:t>EPSO Presentation</a:t>
            </a:r>
            <a:endParaRPr lang="en-US"/>
          </a:p>
        </p:txBody>
      </p:sp>
      <p:sp>
        <p:nvSpPr>
          <p:cNvPr id="6" name="Slide Number Placeholder 5"/>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210455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F30285CC-BE64-C54A-9960-B5517D2AAA9D}" type="datetime1">
              <a:rPr lang="en-US" smtClean="0"/>
              <a:pPr/>
              <a:t>11/8/2017</a:t>
            </a:fld>
            <a:endParaRPr lang="en-US"/>
          </a:p>
        </p:txBody>
      </p:sp>
      <p:sp>
        <p:nvSpPr>
          <p:cNvPr id="5" name="Footer Placeholder 4"/>
          <p:cNvSpPr>
            <a:spLocks noGrp="1"/>
          </p:cNvSpPr>
          <p:nvPr>
            <p:ph type="ftr" sz="quarter" idx="11"/>
          </p:nvPr>
        </p:nvSpPr>
        <p:spPr/>
        <p:txBody>
          <a:bodyPr/>
          <a:lstStyle/>
          <a:p>
            <a:r>
              <a:rPr lang="en-US" smtClean="0"/>
              <a:t>EPSO Presentation</a:t>
            </a:r>
            <a:endParaRPr lang="en-US"/>
          </a:p>
        </p:txBody>
      </p:sp>
      <p:sp>
        <p:nvSpPr>
          <p:cNvPr id="6" name="Slide Number Placeholder 5"/>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2345605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282E6D-0AF5-4874-A58E-1974779FC012}" type="slidenum">
              <a:rPr lang="en-GB"/>
              <a:pPr>
                <a:defRPr/>
              </a:pPr>
              <a:t>‹#›</a:t>
            </a:fld>
            <a:endParaRPr lang="en-GB"/>
          </a:p>
        </p:txBody>
      </p:sp>
    </p:spTree>
    <p:extLst>
      <p:ext uri="{BB962C8B-B14F-4D97-AF65-F5344CB8AC3E}">
        <p14:creationId xmlns="" xmlns:p14="http://schemas.microsoft.com/office/powerpoint/2010/main" val="406595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lvl4pPr>
              <a:defRPr>
                <a:solidFill>
                  <a:srgbClr val="2E3440"/>
                </a:solidFill>
              </a:defRPr>
            </a:lvl4pPr>
            <a:lvl5pPr>
              <a:defRPr>
                <a:solidFill>
                  <a:srgbClr val="2E3440"/>
                </a:solidFill>
              </a:defRPr>
            </a:lvl5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Date Placeholder 3"/>
          <p:cNvSpPr>
            <a:spLocks noGrp="1"/>
          </p:cNvSpPr>
          <p:nvPr>
            <p:ph type="dt" sz="half" idx="10"/>
          </p:nvPr>
        </p:nvSpPr>
        <p:spPr/>
        <p:txBody>
          <a:bodyPr/>
          <a:lstStyle/>
          <a:p>
            <a:fld id="{F7C5C385-BC22-3F40-9C0B-0F21A7A2D8BE}" type="datetime1">
              <a:rPr lang="en-US" smtClean="0"/>
              <a:pPr/>
              <a:t>11/8/2017</a:t>
            </a:fld>
            <a:endParaRPr lang="en-US"/>
          </a:p>
        </p:txBody>
      </p:sp>
      <p:sp>
        <p:nvSpPr>
          <p:cNvPr id="5" name="Footer Placeholder 4"/>
          <p:cNvSpPr>
            <a:spLocks noGrp="1"/>
          </p:cNvSpPr>
          <p:nvPr>
            <p:ph type="ftr" sz="quarter" idx="11"/>
          </p:nvPr>
        </p:nvSpPr>
        <p:spPr/>
        <p:txBody>
          <a:bodyPr/>
          <a:lstStyle/>
          <a:p>
            <a:r>
              <a:rPr lang="en-US" smtClean="0"/>
              <a:t>EPSO Presentation</a:t>
            </a:r>
            <a:endParaRPr lang="en-US"/>
          </a:p>
        </p:txBody>
      </p:sp>
      <p:sp>
        <p:nvSpPr>
          <p:cNvPr id="6" name="Slide Number Placeholder 5"/>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352561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622801"/>
            <a:ext cx="7772400" cy="1092200"/>
          </a:xfrm>
        </p:spPr>
        <p:txBody>
          <a:bodyPr anchor="t">
            <a:normAutofit/>
          </a:bodyPr>
          <a:lstStyle>
            <a:lvl1pPr algn="ctr">
              <a:defRPr sz="3600" b="1" cap="none">
                <a:solidFill>
                  <a:schemeClr val="bg2"/>
                </a:solidFill>
              </a:defRPr>
            </a:lvl1pPr>
          </a:lstStyle>
          <a:p>
            <a:r>
              <a:rPr lang="nl-BE" dirty="0" smtClean="0"/>
              <a:t>title presentation</a:t>
            </a:r>
            <a:endParaRPr lang="en-US" dirty="0"/>
          </a:p>
        </p:txBody>
      </p:sp>
      <p:sp>
        <p:nvSpPr>
          <p:cNvPr id="3" name="Text Placeholder 2"/>
          <p:cNvSpPr>
            <a:spLocks noGrp="1"/>
          </p:cNvSpPr>
          <p:nvPr>
            <p:ph type="body" idx="1" hasCustomPrompt="1"/>
          </p:nvPr>
        </p:nvSpPr>
        <p:spPr>
          <a:xfrm>
            <a:off x="722313" y="3721100"/>
            <a:ext cx="7772400" cy="71120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smtClean="0"/>
              <a:t>Subtitle presentation</a:t>
            </a:r>
          </a:p>
        </p:txBody>
      </p:sp>
      <p:sp>
        <p:nvSpPr>
          <p:cNvPr id="4" name="Date Placeholder 3"/>
          <p:cNvSpPr>
            <a:spLocks noGrp="1"/>
          </p:cNvSpPr>
          <p:nvPr>
            <p:ph type="dt" sz="half" idx="10"/>
          </p:nvPr>
        </p:nvSpPr>
        <p:spPr/>
        <p:txBody>
          <a:bodyPr/>
          <a:lstStyle/>
          <a:p>
            <a:fld id="{15FA0D05-BB4E-A145-ADD9-EBCE832E846C}" type="datetime1">
              <a:rPr lang="en-US" smtClean="0"/>
              <a:pPr/>
              <a:t>11/8/2017</a:t>
            </a:fld>
            <a:endParaRPr lang="en-US"/>
          </a:p>
        </p:txBody>
      </p:sp>
      <p:sp>
        <p:nvSpPr>
          <p:cNvPr id="5" name="Footer Placeholder 4"/>
          <p:cNvSpPr>
            <a:spLocks noGrp="1"/>
          </p:cNvSpPr>
          <p:nvPr>
            <p:ph type="ftr" sz="quarter" idx="11"/>
          </p:nvPr>
        </p:nvSpPr>
        <p:spPr/>
        <p:txBody>
          <a:bodyPr/>
          <a:lstStyle/>
          <a:p>
            <a:r>
              <a:rPr lang="en-US" smtClean="0"/>
              <a:t>EPSO Presentation</a:t>
            </a:r>
            <a:endParaRPr lang="en-US"/>
          </a:p>
        </p:txBody>
      </p:sp>
      <p:sp>
        <p:nvSpPr>
          <p:cNvPr id="6" name="Slide Number Placeholder 5"/>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171690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070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noFill/>
              </a:ln>
              <a:solidFill>
                <a:schemeClr val="bg2"/>
              </a:solidFill>
              <a:effectLst/>
            </a:endParaRPr>
          </a:p>
        </p:txBody>
      </p:sp>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
        <p:nvSpPr>
          <p:cNvPr id="5" name="Date Placeholder 4"/>
          <p:cNvSpPr>
            <a:spLocks noGrp="1"/>
          </p:cNvSpPr>
          <p:nvPr>
            <p:ph type="dt" sz="half" idx="10"/>
          </p:nvPr>
        </p:nvSpPr>
        <p:spPr/>
        <p:txBody>
          <a:bodyPr/>
          <a:lstStyle/>
          <a:p>
            <a:fld id="{19EF1CDE-D30A-0C43-B120-6C3FAC2414B7}" type="datetime1">
              <a:rPr lang="en-US" smtClean="0"/>
              <a:pPr/>
              <a:t>11/8/2017</a:t>
            </a:fld>
            <a:endParaRPr lang="en-US"/>
          </a:p>
        </p:txBody>
      </p:sp>
      <p:sp>
        <p:nvSpPr>
          <p:cNvPr id="6" name="Footer Placeholder 5"/>
          <p:cNvSpPr>
            <a:spLocks noGrp="1"/>
          </p:cNvSpPr>
          <p:nvPr>
            <p:ph type="ftr" sz="quarter" idx="11"/>
          </p:nvPr>
        </p:nvSpPr>
        <p:spPr/>
        <p:txBody>
          <a:bodyPr/>
          <a:lstStyle/>
          <a:p>
            <a:r>
              <a:rPr lang="en-US" smtClean="0"/>
              <a:t>EPSO Presentation</a:t>
            </a:r>
            <a:endParaRPr lang="en-US"/>
          </a:p>
        </p:txBody>
      </p:sp>
      <p:sp>
        <p:nvSpPr>
          <p:cNvPr id="7" name="Slide Number Placeholder 6"/>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423115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DD73F174-B5C9-DB49-9CCD-F2AF96A2F6AD}" type="datetime1">
              <a:rPr lang="en-US" smtClean="0"/>
              <a:pPr/>
              <a:t>11/8/2017</a:t>
            </a:fld>
            <a:endParaRPr lang="en-US"/>
          </a:p>
        </p:txBody>
      </p:sp>
      <p:sp>
        <p:nvSpPr>
          <p:cNvPr id="8" name="Footer Placeholder 7"/>
          <p:cNvSpPr>
            <a:spLocks noGrp="1"/>
          </p:cNvSpPr>
          <p:nvPr>
            <p:ph type="ftr" sz="quarter" idx="11"/>
          </p:nvPr>
        </p:nvSpPr>
        <p:spPr/>
        <p:txBody>
          <a:bodyPr/>
          <a:lstStyle/>
          <a:p>
            <a:r>
              <a:rPr lang="en-US" smtClean="0"/>
              <a:t>EPSO Presentation</a:t>
            </a:r>
            <a:endParaRPr lang="en-US"/>
          </a:p>
        </p:txBody>
      </p:sp>
      <p:sp>
        <p:nvSpPr>
          <p:cNvPr id="9" name="Slide Number Placeholder 8"/>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147219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21B74C2B-F30E-1341-8523-681A88860821}" type="datetime1">
              <a:rPr lang="en-US" smtClean="0"/>
              <a:pPr/>
              <a:t>11/8/2017</a:t>
            </a:fld>
            <a:endParaRPr lang="en-US"/>
          </a:p>
        </p:txBody>
      </p:sp>
      <p:sp>
        <p:nvSpPr>
          <p:cNvPr id="4" name="Footer Placeholder 3"/>
          <p:cNvSpPr>
            <a:spLocks noGrp="1"/>
          </p:cNvSpPr>
          <p:nvPr>
            <p:ph type="ftr" sz="quarter" idx="11"/>
          </p:nvPr>
        </p:nvSpPr>
        <p:spPr/>
        <p:txBody>
          <a:bodyPr/>
          <a:lstStyle/>
          <a:p>
            <a:r>
              <a:rPr lang="en-US" smtClean="0"/>
              <a:t>EPSO Presentation</a:t>
            </a:r>
            <a:endParaRPr lang="en-US"/>
          </a:p>
        </p:txBody>
      </p:sp>
      <p:sp>
        <p:nvSpPr>
          <p:cNvPr id="5" name="Slide Number Placeholder 4"/>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125993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33B13-A20F-CF45-9D78-FBAE25FF0DDE}" type="datetime1">
              <a:rPr lang="en-US" smtClean="0"/>
              <a:pPr/>
              <a:t>11/8/2017</a:t>
            </a:fld>
            <a:endParaRPr lang="en-US"/>
          </a:p>
        </p:txBody>
      </p:sp>
      <p:sp>
        <p:nvSpPr>
          <p:cNvPr id="3" name="Footer Placeholder 2"/>
          <p:cNvSpPr>
            <a:spLocks noGrp="1"/>
          </p:cNvSpPr>
          <p:nvPr>
            <p:ph type="ftr" sz="quarter" idx="11"/>
          </p:nvPr>
        </p:nvSpPr>
        <p:spPr/>
        <p:txBody>
          <a:bodyPr/>
          <a:lstStyle/>
          <a:p>
            <a:r>
              <a:rPr lang="en-US" smtClean="0"/>
              <a:t>EPSO Presentation</a:t>
            </a:r>
            <a:endParaRPr lang="en-US"/>
          </a:p>
        </p:txBody>
      </p:sp>
      <p:sp>
        <p:nvSpPr>
          <p:cNvPr id="4" name="Slide Number Placeholder 3"/>
          <p:cNvSpPr>
            <a:spLocks noGrp="1"/>
          </p:cNvSpPr>
          <p:nvPr>
            <p:ph type="sldNum" sz="quarter" idx="12"/>
          </p:nvPr>
        </p:nvSpPr>
        <p:spPr/>
        <p:txBody>
          <a:bodyPr/>
          <a:lstStyle/>
          <a:p>
            <a:fld id="{41EF8671-449F-034F-B8E8-9351279EB259}" type="slidenum">
              <a:rPr lang="en-US" smtClean="0"/>
              <a:pPr/>
              <a:t>‹#›</a:t>
            </a:fld>
            <a:endParaRPr lang="en-US"/>
          </a:p>
        </p:txBody>
      </p:sp>
      <p:sp>
        <p:nvSpPr>
          <p:cNvPr id="5" name="Rectangle 4"/>
          <p:cNvSpPr/>
          <p:nvPr userDrawn="1"/>
        </p:nvSpPr>
        <p:spPr>
          <a:xfrm>
            <a:off x="0" y="0"/>
            <a:ext cx="9144000" cy="607060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noFill/>
              </a:ln>
              <a:solidFill>
                <a:schemeClr val="bg2"/>
              </a:solidFill>
              <a:effectLst/>
            </a:endParaRPr>
          </a:p>
        </p:txBody>
      </p:sp>
    </p:spTree>
    <p:extLst>
      <p:ext uri="{BB962C8B-B14F-4D97-AF65-F5344CB8AC3E}">
        <p14:creationId xmlns="" xmlns:p14="http://schemas.microsoft.com/office/powerpoint/2010/main" val="268671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889A2B27-635A-A14A-9209-4F6ECD32A404}" type="datetime1">
              <a:rPr lang="en-US" smtClean="0"/>
              <a:pPr/>
              <a:t>11/8/2017</a:t>
            </a:fld>
            <a:endParaRPr lang="en-US"/>
          </a:p>
        </p:txBody>
      </p:sp>
      <p:sp>
        <p:nvSpPr>
          <p:cNvPr id="6" name="Footer Placeholder 5"/>
          <p:cNvSpPr>
            <a:spLocks noGrp="1"/>
          </p:cNvSpPr>
          <p:nvPr>
            <p:ph type="ftr" sz="quarter" idx="11"/>
          </p:nvPr>
        </p:nvSpPr>
        <p:spPr/>
        <p:txBody>
          <a:bodyPr/>
          <a:lstStyle/>
          <a:p>
            <a:r>
              <a:rPr lang="en-US" smtClean="0"/>
              <a:t>EPSO Presentation</a:t>
            </a:r>
            <a:endParaRPr lang="en-US"/>
          </a:p>
        </p:txBody>
      </p:sp>
      <p:sp>
        <p:nvSpPr>
          <p:cNvPr id="7" name="Slide Number Placeholder 6"/>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50473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E22EA830-68B3-2C4E-A529-9FBC0952AA0E}" type="datetime1">
              <a:rPr lang="en-US" smtClean="0"/>
              <a:pPr/>
              <a:t>11/8/2017</a:t>
            </a:fld>
            <a:endParaRPr lang="en-US"/>
          </a:p>
        </p:txBody>
      </p:sp>
      <p:sp>
        <p:nvSpPr>
          <p:cNvPr id="6" name="Footer Placeholder 5"/>
          <p:cNvSpPr>
            <a:spLocks noGrp="1"/>
          </p:cNvSpPr>
          <p:nvPr>
            <p:ph type="ftr" sz="quarter" idx="11"/>
          </p:nvPr>
        </p:nvSpPr>
        <p:spPr/>
        <p:txBody>
          <a:bodyPr/>
          <a:lstStyle/>
          <a:p>
            <a:r>
              <a:rPr lang="en-US" smtClean="0"/>
              <a:t>EPSO Presentation</a:t>
            </a:r>
            <a:endParaRPr lang="en-US"/>
          </a:p>
        </p:txBody>
      </p:sp>
      <p:sp>
        <p:nvSpPr>
          <p:cNvPr id="7" name="Slide Number Placeholder 6"/>
          <p:cNvSpPr>
            <a:spLocks noGrp="1"/>
          </p:cNvSpPr>
          <p:nvPr>
            <p:ph type="sldNum" sz="quarter" idx="12"/>
          </p:nvPr>
        </p:nvSpPr>
        <p:spPr/>
        <p:txBody>
          <a:bodyPr/>
          <a:lstStyle/>
          <a:p>
            <a:fld id="{41EF8671-449F-034F-B8E8-9351279EB259}" type="slidenum">
              <a:rPr lang="en-US" smtClean="0"/>
              <a:pPr/>
              <a:t>‹#›</a:t>
            </a:fld>
            <a:endParaRPr lang="en-US"/>
          </a:p>
        </p:txBody>
      </p:sp>
    </p:spTree>
    <p:extLst>
      <p:ext uri="{BB962C8B-B14F-4D97-AF65-F5344CB8AC3E}">
        <p14:creationId xmlns="" xmlns:p14="http://schemas.microsoft.com/office/powerpoint/2010/main" val="303696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0" y="6065449"/>
            <a:ext cx="9156699" cy="807333"/>
          </a:xfrm>
          <a:prstGeom prst="rect">
            <a:avLst/>
          </a:prstGeom>
        </p:spPr>
      </p:pic>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nl-BE" dirty="0" smtClean="0"/>
              <a:t>Click to edit Master title style</a:t>
            </a:r>
            <a:endParaRPr lang="en-US" dirty="0"/>
          </a:p>
        </p:txBody>
      </p:sp>
      <p:sp>
        <p:nvSpPr>
          <p:cNvPr id="3" name="Text Placeholder 2"/>
          <p:cNvSpPr>
            <a:spLocks noGrp="1"/>
          </p:cNvSpPr>
          <p:nvPr>
            <p:ph type="body" idx="1"/>
          </p:nvPr>
        </p:nvSpPr>
        <p:spPr>
          <a:xfrm>
            <a:off x="457200" y="1600201"/>
            <a:ext cx="8229600" cy="4216400"/>
          </a:xfrm>
          <a:prstGeom prst="rect">
            <a:avLst/>
          </a:prstGeom>
        </p:spPr>
        <p:txBody>
          <a:bodyPr vert="horz" lIns="91440" tIns="45720" rIns="91440" bIns="45720" rtlCol="0">
            <a:normAutofit/>
          </a:bodyPr>
          <a:lstStyle/>
          <a:p>
            <a:pPr lvl="0"/>
            <a:r>
              <a:rPr lang="nl-BE" dirty="0" smtClean="0"/>
              <a:t>Click to edit Master text styles</a:t>
            </a:r>
          </a:p>
          <a:p>
            <a:pPr lvl="1"/>
            <a:r>
              <a:rPr lang="nl-BE" dirty="0" smtClean="0"/>
              <a:t>Second level</a:t>
            </a:r>
          </a:p>
          <a:p>
            <a:pPr lvl="2"/>
            <a:r>
              <a:rPr lang="nl-BE" dirty="0" smtClean="0"/>
              <a:t>Third level</a:t>
            </a:r>
          </a:p>
        </p:txBody>
      </p:sp>
      <p:sp>
        <p:nvSpPr>
          <p:cNvPr id="4" name="Date Placeholder 3"/>
          <p:cNvSpPr>
            <a:spLocks noGrp="1"/>
          </p:cNvSpPr>
          <p:nvPr>
            <p:ph type="dt" sz="half" idx="2"/>
          </p:nvPr>
        </p:nvSpPr>
        <p:spPr>
          <a:xfrm>
            <a:off x="42164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22611D11-5657-C647-8541-FF65FC107601}" type="datetime1">
              <a:rPr lang="en-US" smtClean="0"/>
              <a:pPr/>
              <a:t>11/8/2017</a:t>
            </a:fld>
            <a:endParaRPr lang="en-US" dirty="0"/>
          </a:p>
        </p:txBody>
      </p:sp>
      <p:sp>
        <p:nvSpPr>
          <p:cNvPr id="5" name="Footer Placeholder 4"/>
          <p:cNvSpPr>
            <a:spLocks noGrp="1"/>
          </p:cNvSpPr>
          <p:nvPr>
            <p:ph type="ftr" sz="quarter" idx="3"/>
          </p:nvPr>
        </p:nvSpPr>
        <p:spPr>
          <a:xfrm>
            <a:off x="347518" y="6356350"/>
            <a:ext cx="2632364" cy="365125"/>
          </a:xfrm>
          <a:prstGeom prst="rect">
            <a:avLst/>
          </a:prstGeom>
        </p:spPr>
        <p:txBody>
          <a:bodyPr vert="horz" lIns="91440" tIns="45720" rIns="91440" bIns="45720" rtlCol="0" anchor="ctr"/>
          <a:lstStyle>
            <a:lvl1pPr algn="l">
              <a:defRPr sz="1200">
                <a:solidFill>
                  <a:schemeClr val="bg2"/>
                </a:solidFill>
              </a:defRPr>
            </a:lvl1pPr>
          </a:lstStyle>
          <a:p>
            <a:r>
              <a:rPr lang="en-US" dirty="0" smtClean="0"/>
              <a:t>EPSO Presentation</a:t>
            </a:r>
            <a:endParaRPr lang="en-US" dirty="0"/>
          </a:p>
        </p:txBody>
      </p:sp>
      <p:sp>
        <p:nvSpPr>
          <p:cNvPr id="6" name="Slide Number Placeholder 5"/>
          <p:cNvSpPr>
            <a:spLocks noGrp="1"/>
          </p:cNvSpPr>
          <p:nvPr>
            <p:ph type="sldNum" sz="quarter" idx="4"/>
          </p:nvPr>
        </p:nvSpPr>
        <p:spPr>
          <a:xfrm>
            <a:off x="6972300" y="6356350"/>
            <a:ext cx="419100" cy="365125"/>
          </a:xfrm>
          <a:prstGeom prst="rect">
            <a:avLst/>
          </a:prstGeom>
        </p:spPr>
        <p:txBody>
          <a:bodyPr vert="horz" lIns="91440" tIns="45720" rIns="91440" bIns="45720" rtlCol="0" anchor="ctr"/>
          <a:lstStyle>
            <a:lvl1pPr algn="r">
              <a:defRPr sz="1200">
                <a:solidFill>
                  <a:srgbClr val="FFFFFF"/>
                </a:solidFill>
              </a:defRPr>
            </a:lvl1pPr>
          </a:lstStyle>
          <a:p>
            <a:fld id="{41EF8671-449F-034F-B8E8-9351279EB259}" type="slidenum">
              <a:rPr lang="en-US" smtClean="0"/>
              <a:pPr/>
              <a:t>‹#›</a:t>
            </a:fld>
            <a:endParaRPr lang="en-US" dirty="0"/>
          </a:p>
        </p:txBody>
      </p:sp>
    </p:spTree>
    <p:extLst>
      <p:ext uri="{BB962C8B-B14F-4D97-AF65-F5344CB8AC3E}">
        <p14:creationId xmlns="" xmlns:p14="http://schemas.microsoft.com/office/powerpoint/2010/main" val="3865039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ctr" defTabSz="457200" rtl="0" eaLnBrk="1" latinLnBrk="0" hangingPunct="1">
        <a:spcBef>
          <a:spcPct val="0"/>
        </a:spcBef>
        <a:buNone/>
        <a:defRPr sz="3600" b="0" i="0" kern="1200">
          <a:solidFill>
            <a:schemeClr val="tx1"/>
          </a:solidFill>
          <a:latin typeface="Myriad Pro Bold"/>
          <a:ea typeface="+mj-ea"/>
          <a:cs typeface="Myriad Pro Bold"/>
        </a:defRPr>
      </a:lvl1pPr>
    </p:titleStyle>
    <p:bodyStyle>
      <a:lvl1pPr marL="0" indent="0" algn="l" defTabSz="457200" rtl="0" eaLnBrk="1" latinLnBrk="0" hangingPunct="1">
        <a:spcBef>
          <a:spcPct val="20000"/>
        </a:spcBef>
        <a:buFont typeface="Arial"/>
        <a:buNone/>
        <a:defRPr sz="2400" b="0" i="0" kern="1200">
          <a:solidFill>
            <a:schemeClr val="tx1"/>
          </a:solidFill>
          <a:latin typeface="Myriad Pro Semibold"/>
          <a:ea typeface="+mn-ea"/>
          <a:cs typeface="Myriad Pro Semibold"/>
        </a:defRPr>
      </a:lvl1pPr>
      <a:lvl2pPr marL="457200" indent="0" algn="l" defTabSz="457200" rtl="0" eaLnBrk="1" latinLnBrk="0" hangingPunct="1">
        <a:spcBef>
          <a:spcPct val="20000"/>
        </a:spcBef>
        <a:buFont typeface="Arial"/>
        <a:buNone/>
        <a:defRPr sz="24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2"/>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europa.eu/epso/apply/sample_test/index_en.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700" y="-12700"/>
            <a:ext cx="9228525" cy="6947999"/>
          </a:xfrm>
          <a:prstGeom prst="rect">
            <a:avLst/>
          </a:prstGeom>
        </p:spPr>
      </p:pic>
      <p:sp>
        <p:nvSpPr>
          <p:cNvPr id="2" name="Title 1"/>
          <p:cNvSpPr>
            <a:spLocks noGrp="1"/>
          </p:cNvSpPr>
          <p:nvPr>
            <p:ph type="title"/>
          </p:nvPr>
        </p:nvSpPr>
        <p:spPr>
          <a:xfrm>
            <a:off x="722313" y="4378326"/>
            <a:ext cx="7772400" cy="1641474"/>
          </a:xfrm>
        </p:spPr>
        <p:txBody>
          <a:bodyPr>
            <a:normAutofit fontScale="90000"/>
          </a:bodyPr>
          <a:lstStyle/>
          <a:p>
            <a:r>
              <a:rPr lang="en-GB" dirty="0"/>
              <a:t>Computer-based testing in EU selection procedures</a:t>
            </a:r>
            <a:r>
              <a:rPr lang="en-US" dirty="0" smtClean="0"/>
              <a:t/>
            </a:r>
            <a:br>
              <a:rPr lang="en-US" dirty="0" smtClean="0"/>
            </a:br>
            <a:r>
              <a:rPr lang="en-US" dirty="0" smtClean="0"/>
              <a:t/>
            </a:r>
            <a:br>
              <a:rPr lang="en-US" dirty="0" smtClean="0"/>
            </a:br>
            <a:r>
              <a:rPr lang="en-US" dirty="0" smtClean="0"/>
              <a:t>Angela Heberling, Head of Unit EPSO</a:t>
            </a:r>
            <a:endParaRPr lang="en-US" dirty="0"/>
          </a:p>
        </p:txBody>
      </p:sp>
      <p:sp>
        <p:nvSpPr>
          <p:cNvPr id="4" name="Text Placeholder 3"/>
          <p:cNvSpPr>
            <a:spLocks noGrp="1"/>
          </p:cNvSpPr>
          <p:nvPr>
            <p:ph type="body" idx="1"/>
          </p:nvPr>
        </p:nvSpPr>
        <p:spPr>
          <a:xfrm>
            <a:off x="715362" y="3365500"/>
            <a:ext cx="7772400" cy="711200"/>
          </a:xfrm>
        </p:spPr>
        <p:txBody>
          <a:bodyPr/>
          <a:lstStyle/>
          <a:p>
            <a:r>
              <a:rPr lang="fr-BE" dirty="0" smtClean="0"/>
              <a:t>9 </a:t>
            </a:r>
            <a:r>
              <a:rPr lang="fr-BE" dirty="0" err="1" smtClean="0"/>
              <a:t>November</a:t>
            </a:r>
            <a:r>
              <a:rPr lang="fr-BE" dirty="0" smtClean="0"/>
              <a:t> 2017</a:t>
            </a:r>
            <a:endParaRPr lang="en-GB" dirty="0"/>
          </a:p>
        </p:txBody>
      </p:sp>
    </p:spTree>
    <p:extLst>
      <p:ext uri="{BB962C8B-B14F-4D97-AF65-F5344CB8AC3E}">
        <p14:creationId xmlns="" xmlns:p14="http://schemas.microsoft.com/office/powerpoint/2010/main" val="385313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133600"/>
            <a:ext cx="9144000" cy="2017713"/>
          </a:xfrm>
        </p:spPr>
        <p:txBody>
          <a:bodyPr>
            <a:normAutofit fontScale="90000"/>
          </a:bodyPr>
          <a:lstStyle/>
          <a:p>
            <a:pPr eaLnBrk="1" hangingPunct="1">
              <a:lnSpc>
                <a:spcPct val="80000"/>
              </a:lnSpc>
              <a:defRPr/>
            </a:pPr>
            <a:r>
              <a:rPr lang="en-GB" altLang="en-US" sz="4000" dirty="0" smtClean="0"/>
              <a:t/>
            </a:r>
            <a:br>
              <a:rPr lang="en-GB" altLang="en-US" sz="4000" dirty="0" smtClean="0"/>
            </a:br>
            <a:r>
              <a:rPr lang="en-GB" altLang="en-US" sz="3200" dirty="0" smtClean="0"/>
              <a:t/>
            </a:r>
            <a:br>
              <a:rPr lang="en-GB" altLang="en-US" sz="3200" dirty="0" smtClean="0"/>
            </a:br>
            <a:r>
              <a:rPr lang="en-GB" altLang="en-US" sz="4000" dirty="0" smtClean="0"/>
              <a:t/>
            </a:r>
            <a:br>
              <a:rPr lang="en-GB" altLang="en-US" sz="4000" dirty="0" smtClean="0"/>
            </a:br>
            <a:r>
              <a:rPr lang="en-GB" altLang="en-US" sz="4000" dirty="0" smtClean="0">
                <a:latin typeface="Myriad Pro"/>
              </a:rPr>
              <a:t/>
            </a:r>
            <a:br>
              <a:rPr lang="en-GB" altLang="en-US" sz="4000" dirty="0" smtClean="0">
                <a:latin typeface="Myriad Pro"/>
              </a:rPr>
            </a:br>
            <a:r>
              <a:rPr lang="en-GB" altLang="en-US" sz="3900" b="1" kern="1200" dirty="0" smtClean="0">
                <a:solidFill>
                  <a:srgbClr val="0033CC"/>
                </a:solidFill>
                <a:latin typeface="Myriad Pro"/>
              </a:rPr>
              <a:t>The main MCQs </a:t>
            </a:r>
            <a:r>
              <a:rPr lang="en-GB" altLang="en-US" sz="3600" b="1" dirty="0" smtClean="0">
                <a:latin typeface="Myriad Pro"/>
              </a:rPr>
              <a:t/>
            </a:r>
            <a:br>
              <a:rPr lang="en-GB" altLang="en-US" sz="3600" b="1" dirty="0" smtClean="0">
                <a:latin typeface="Myriad Pro"/>
              </a:rPr>
            </a:br>
            <a:r>
              <a:rPr lang="en-GB" altLang="en-US" sz="3600" b="1" dirty="0" smtClean="0">
                <a:latin typeface="Myriad Pro"/>
              </a:rPr>
              <a:t/>
            </a:r>
            <a:br>
              <a:rPr lang="en-GB" altLang="en-US" sz="3600" b="1" dirty="0" smtClean="0">
                <a:latin typeface="Myriad Pro"/>
              </a:rPr>
            </a:br>
            <a:r>
              <a:rPr lang="en-GB" altLang="en-US" sz="3600" b="1" dirty="0"/>
              <a:t/>
            </a:r>
            <a:br>
              <a:rPr lang="en-GB" altLang="en-US" sz="3600" b="1" dirty="0"/>
            </a:br>
            <a:r>
              <a:rPr lang="en-GB" altLang="en-US" sz="2400" dirty="0" smtClean="0"/>
              <a:t/>
            </a:r>
            <a:br>
              <a:rPr lang="en-GB" altLang="en-US" sz="2400" dirty="0" smtClean="0"/>
            </a:br>
            <a:r>
              <a:rPr lang="en-GB" altLang="en-US" sz="2000" dirty="0">
                <a:solidFill>
                  <a:srgbClr val="003399"/>
                </a:solidFill>
                <a:ea typeface="+mn-ea"/>
                <a:cs typeface="+mn-cs"/>
              </a:rPr>
              <a:t/>
            </a:r>
            <a:br>
              <a:rPr lang="en-GB" altLang="en-US" sz="2000" dirty="0">
                <a:solidFill>
                  <a:srgbClr val="003399"/>
                </a:solidFill>
                <a:ea typeface="+mn-ea"/>
                <a:cs typeface="+mn-cs"/>
              </a:rPr>
            </a:br>
            <a:endParaRPr lang="en-GB" altLang="en-US" sz="4000" dirty="0" smtClean="0"/>
          </a:p>
        </p:txBody>
      </p:sp>
    </p:spTree>
    <p:extLst>
      <p:ext uri="{BB962C8B-B14F-4D97-AF65-F5344CB8AC3E}">
        <p14:creationId xmlns="" xmlns:p14="http://schemas.microsoft.com/office/powerpoint/2010/main" val="7132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88913"/>
            <a:ext cx="8229600" cy="1143000"/>
          </a:xfrm>
        </p:spPr>
        <p:txBody>
          <a:bodyPr/>
          <a:lstStyle/>
          <a:p>
            <a:pPr eaLnBrk="1" hangingPunct="1"/>
            <a:r>
              <a:rPr lang="en-GB" altLang="en-US" dirty="0" smtClean="0">
                <a:solidFill>
                  <a:srgbClr val="3333CC"/>
                </a:solidFill>
              </a:rPr>
              <a:t>Verbal reasoning test</a:t>
            </a:r>
          </a:p>
        </p:txBody>
      </p:sp>
      <p:sp>
        <p:nvSpPr>
          <p:cNvPr id="15363" name="Rectangle 3"/>
          <p:cNvSpPr>
            <a:spLocks noGrp="1" noChangeArrowheads="1"/>
          </p:cNvSpPr>
          <p:nvPr>
            <p:ph type="body" idx="1"/>
          </p:nvPr>
        </p:nvSpPr>
        <p:spPr/>
        <p:txBody>
          <a:bodyPr/>
          <a:lstStyle/>
          <a:p>
            <a:pPr eaLnBrk="1" hangingPunct="1">
              <a:lnSpc>
                <a:spcPct val="90000"/>
              </a:lnSpc>
            </a:pPr>
            <a:endParaRPr lang="en-US" altLang="en-US" sz="2000" dirty="0" smtClean="0"/>
          </a:p>
          <a:p>
            <a:pPr eaLnBrk="1" hangingPunct="1">
              <a:lnSpc>
                <a:spcPct val="90000"/>
              </a:lnSpc>
            </a:pPr>
            <a:r>
              <a:rPr lang="en-US" altLang="en-US" sz="2000" dirty="0" smtClean="0"/>
              <a:t>The </a:t>
            </a:r>
            <a:r>
              <a:rPr lang="en-US" altLang="en-US" sz="2000" b="1" dirty="0" smtClean="0"/>
              <a:t>Verbal reasoning test</a:t>
            </a:r>
            <a:r>
              <a:rPr lang="en-US" altLang="en-US" sz="2000" dirty="0" smtClean="0"/>
              <a:t> enables the objective assessment of the candidate's ability to reason and understand information in verbal format. Each question is based on a textual scenario linked to four different answer options, only one of which is correct.</a:t>
            </a:r>
          </a:p>
          <a:p>
            <a:pPr eaLnBrk="1" hangingPunct="1">
              <a:lnSpc>
                <a:spcPct val="90000"/>
              </a:lnSpc>
              <a:buFontTx/>
              <a:buNone/>
            </a:pPr>
            <a:endParaRPr lang="en-US" altLang="en-US" sz="2000" u="sng" dirty="0" smtClean="0"/>
          </a:p>
        </p:txBody>
      </p:sp>
    </p:spTree>
    <p:extLst>
      <p:ext uri="{BB962C8B-B14F-4D97-AF65-F5344CB8AC3E}">
        <p14:creationId xmlns="" xmlns:p14="http://schemas.microsoft.com/office/powerpoint/2010/main" val="70526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0"/>
            <a:ext cx="8229600" cy="1143000"/>
          </a:xfrm>
        </p:spPr>
        <p:txBody>
          <a:bodyPr/>
          <a:lstStyle/>
          <a:p>
            <a:pPr eaLnBrk="1" hangingPunct="1"/>
            <a:r>
              <a:rPr lang="en-GB" altLang="en-US" dirty="0" smtClean="0">
                <a:solidFill>
                  <a:srgbClr val="3333CC"/>
                </a:solidFill>
              </a:rPr>
              <a:t>Verbal Reasoning (VR) 1/2</a:t>
            </a:r>
          </a:p>
        </p:txBody>
      </p:sp>
      <p:sp>
        <p:nvSpPr>
          <p:cNvPr id="16387" name="Rectangle 4"/>
          <p:cNvSpPr>
            <a:spLocks noGrp="1" noChangeArrowheads="1"/>
          </p:cNvSpPr>
          <p:nvPr>
            <p:ph type="body" idx="4294967295"/>
          </p:nvPr>
        </p:nvSpPr>
        <p:spPr>
          <a:xfrm>
            <a:off x="0" y="2997200"/>
            <a:ext cx="8229600" cy="3128963"/>
          </a:xfrm>
        </p:spPr>
        <p:txBody>
          <a:bodyPr/>
          <a:lstStyle/>
          <a:p>
            <a:pPr algn="ctr" eaLnBrk="1" hangingPunct="1">
              <a:spcAft>
                <a:spcPct val="50000"/>
              </a:spcAft>
              <a:buFontTx/>
              <a:buNone/>
            </a:pPr>
            <a:endParaRPr lang="en-GB" altLang="en-US" sz="2800" smtClean="0"/>
          </a:p>
          <a:p>
            <a:pPr eaLnBrk="1" hangingPunct="1">
              <a:spcAft>
                <a:spcPct val="50000"/>
              </a:spcAft>
            </a:pPr>
            <a:endParaRPr lang="en-GB" altLang="en-US" sz="2800" smtClean="0"/>
          </a:p>
        </p:txBody>
      </p:sp>
      <p:pic>
        <p:nvPicPr>
          <p:cNvPr id="16388" name="Picture 5"/>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611188" y="1196975"/>
            <a:ext cx="8316912" cy="4305300"/>
          </a:xfr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7038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dirty="0" smtClean="0">
                <a:solidFill>
                  <a:srgbClr val="3333CC"/>
                </a:solidFill>
              </a:rPr>
              <a:t>Verbal Reasoning (VR) 2/2</a:t>
            </a:r>
          </a:p>
        </p:txBody>
      </p:sp>
      <p:sp>
        <p:nvSpPr>
          <p:cNvPr id="17411" name="Rectangle 3"/>
          <p:cNvSpPr>
            <a:spLocks noGrp="1" noChangeArrowheads="1"/>
          </p:cNvSpPr>
          <p:nvPr>
            <p:ph type="body" idx="4294967295"/>
          </p:nvPr>
        </p:nvSpPr>
        <p:spPr>
          <a:xfrm>
            <a:off x="0" y="2997200"/>
            <a:ext cx="8229600" cy="3128963"/>
          </a:xfrm>
        </p:spPr>
        <p:txBody>
          <a:bodyPr/>
          <a:lstStyle/>
          <a:p>
            <a:pPr algn="ctr" eaLnBrk="1" hangingPunct="1">
              <a:spcAft>
                <a:spcPct val="50000"/>
              </a:spcAft>
              <a:buFontTx/>
              <a:buNone/>
            </a:pPr>
            <a:endParaRPr lang="en-GB" altLang="en-US" sz="2800" smtClean="0"/>
          </a:p>
          <a:p>
            <a:pPr eaLnBrk="1" hangingPunct="1">
              <a:spcAft>
                <a:spcPct val="50000"/>
              </a:spcAft>
            </a:pPr>
            <a:endParaRPr lang="en-GB" altLang="en-US" sz="2800" smtClean="0"/>
          </a:p>
        </p:txBody>
      </p:sp>
      <p:pic>
        <p:nvPicPr>
          <p:cNvPr id="17412" name="Picture 4"/>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611188" y="1196975"/>
            <a:ext cx="8316912" cy="4305300"/>
          </a:xfrm>
        </p:spPr>
      </p:pic>
      <p:sp>
        <p:nvSpPr>
          <p:cNvPr id="17413" name="Rectangle 5"/>
          <p:cNvSpPr>
            <a:spLocks noChangeArrowheads="1"/>
          </p:cNvSpPr>
          <p:nvPr/>
        </p:nvSpPr>
        <p:spPr bwMode="auto">
          <a:xfrm>
            <a:off x="971550" y="4149725"/>
            <a:ext cx="7848600" cy="503238"/>
          </a:xfrm>
          <a:prstGeom prst="rect">
            <a:avLst/>
          </a:prstGeom>
          <a:solidFill>
            <a:schemeClr val="accent1">
              <a:alpha val="0"/>
            </a:schemeClr>
          </a:solidFill>
          <a:ln w="254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 xmlns:p14="http://schemas.microsoft.com/office/powerpoint/2010/main" val="2376990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188913"/>
            <a:ext cx="8229600" cy="1143000"/>
          </a:xfrm>
        </p:spPr>
        <p:txBody>
          <a:bodyPr/>
          <a:lstStyle/>
          <a:p>
            <a:pPr eaLnBrk="1" hangingPunct="1"/>
            <a:r>
              <a:rPr lang="en-GB" altLang="en-US" smtClean="0">
                <a:solidFill>
                  <a:srgbClr val="3333CC"/>
                </a:solidFill>
              </a:rPr>
              <a:t>Numerical reasoning test</a:t>
            </a: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z="2000" smtClean="0"/>
              <a:t>The </a:t>
            </a:r>
            <a:r>
              <a:rPr lang="en-US" altLang="en-US" sz="2000" b="1" smtClean="0"/>
              <a:t>Numerical reasoning test</a:t>
            </a:r>
            <a:r>
              <a:rPr lang="en-US" altLang="en-US" sz="2000" smtClean="0"/>
              <a:t> enables the objective assessment of the candidate's ability to reason and understand information in numerical format. Each question is based on a numerical scenario (tables, charts, graphs and including textual instructions ) linked to five different answer options, only one of which is correct.</a:t>
            </a:r>
          </a:p>
          <a:p>
            <a:pPr eaLnBrk="1" hangingPunct="1">
              <a:lnSpc>
                <a:spcPct val="90000"/>
              </a:lnSpc>
            </a:pPr>
            <a:endParaRPr lang="en-US" altLang="en-US" sz="2000" smtClean="0"/>
          </a:p>
          <a:p>
            <a:pPr eaLnBrk="1" hangingPunct="1">
              <a:lnSpc>
                <a:spcPct val="90000"/>
              </a:lnSpc>
            </a:pPr>
            <a:endParaRPr lang="en-GB" altLang="en-US" sz="2000" smtClean="0"/>
          </a:p>
        </p:txBody>
      </p:sp>
      <p:pic>
        <p:nvPicPr>
          <p:cNvPr id="1843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492500" y="2997200"/>
            <a:ext cx="192405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6551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2225"/>
            <a:ext cx="9144000" cy="1143000"/>
          </a:xfrm>
        </p:spPr>
        <p:txBody>
          <a:bodyPr/>
          <a:lstStyle/>
          <a:p>
            <a:pPr eaLnBrk="1" hangingPunct="1"/>
            <a:r>
              <a:rPr lang="fr-BE" altLang="en-US" smtClean="0">
                <a:solidFill>
                  <a:srgbClr val="3333CC"/>
                </a:solidFill>
              </a:rPr>
              <a:t>Numerical Reasoning (NR) 1/2</a:t>
            </a:r>
            <a:endParaRPr lang="en-GB" altLang="en-US" smtClean="0">
              <a:solidFill>
                <a:srgbClr val="3333CC"/>
              </a:solidFill>
            </a:endParaRPr>
          </a:p>
        </p:txBody>
      </p:sp>
      <p:pic>
        <p:nvPicPr>
          <p:cNvPr id="1945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288" y="908050"/>
            <a:ext cx="8569325" cy="458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44367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143000"/>
          </a:xfrm>
        </p:spPr>
        <p:txBody>
          <a:bodyPr/>
          <a:lstStyle/>
          <a:p>
            <a:pPr eaLnBrk="1" hangingPunct="1"/>
            <a:r>
              <a:rPr lang="fr-BE" altLang="en-US" smtClean="0">
                <a:solidFill>
                  <a:srgbClr val="3333CC"/>
                </a:solidFill>
              </a:rPr>
              <a:t>Numerical Reasoning (NR) 2/2</a:t>
            </a:r>
            <a:endParaRPr lang="en-GB" altLang="en-US" smtClean="0">
              <a:solidFill>
                <a:srgbClr val="3333CC"/>
              </a:solidFill>
            </a:endParaRPr>
          </a:p>
        </p:txBody>
      </p:sp>
      <p:pic>
        <p:nvPicPr>
          <p:cNvPr id="2048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5288" y="1484313"/>
            <a:ext cx="8497887" cy="3976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Rectangle 5"/>
          <p:cNvSpPr>
            <a:spLocks noChangeArrowheads="1"/>
          </p:cNvSpPr>
          <p:nvPr/>
        </p:nvSpPr>
        <p:spPr bwMode="auto">
          <a:xfrm>
            <a:off x="468313" y="4572000"/>
            <a:ext cx="1441450" cy="336550"/>
          </a:xfrm>
          <a:prstGeom prst="rect">
            <a:avLst/>
          </a:prstGeom>
          <a:solidFill>
            <a:schemeClr val="accent1">
              <a:alpha val="0"/>
            </a:schemeClr>
          </a:solidFill>
          <a:ln w="25400">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 xmlns:p14="http://schemas.microsoft.com/office/powerpoint/2010/main" val="3372331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8313" y="188913"/>
            <a:ext cx="8229600" cy="86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r>
              <a:rPr lang="en-GB" altLang="en-US" sz="4400" dirty="0">
                <a:solidFill>
                  <a:srgbClr val="3333CC"/>
                </a:solidFill>
                <a:latin typeface="Myriad Pro"/>
                <a:ea typeface="+mj-ea"/>
                <a:cs typeface="+mj-cs"/>
              </a:rPr>
              <a:t>Abstract reasoning test</a:t>
            </a:r>
          </a:p>
        </p:txBody>
      </p:sp>
      <p:sp>
        <p:nvSpPr>
          <p:cNvPr id="21507" name="Rectangle 3"/>
          <p:cNvSpPr>
            <a:spLocks noChangeArrowheads="1"/>
          </p:cNvSpPr>
          <p:nvPr/>
        </p:nvSpPr>
        <p:spPr bwMode="auto">
          <a:xfrm>
            <a:off x="395288" y="1196975"/>
            <a:ext cx="8137525" cy="460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pPr>
            <a:r>
              <a:rPr lang="en-GB" altLang="en-US" sz="2000" b="1" dirty="0"/>
              <a:t> </a:t>
            </a:r>
            <a:r>
              <a:rPr lang="en-GB" altLang="en-US" sz="2000" b="1" dirty="0">
                <a:latin typeface="Myriad Pro"/>
              </a:rPr>
              <a:t>Detecting</a:t>
            </a:r>
            <a:r>
              <a:rPr lang="en-GB" altLang="en-US" sz="2000" dirty="0">
                <a:latin typeface="Myriad Pro"/>
              </a:rPr>
              <a:t> and </a:t>
            </a:r>
            <a:r>
              <a:rPr lang="en-GB" altLang="en-US" sz="2000" b="1" dirty="0">
                <a:latin typeface="Myriad Pro"/>
              </a:rPr>
              <a:t>understanding relationships</a:t>
            </a:r>
            <a:r>
              <a:rPr lang="en-GB" altLang="en-US" sz="2000" dirty="0">
                <a:latin typeface="Myriad Pro"/>
              </a:rPr>
              <a:t> between concepts</a:t>
            </a:r>
          </a:p>
          <a:p>
            <a:pPr eaLnBrk="1" hangingPunct="1">
              <a:spcBef>
                <a:spcPct val="0"/>
              </a:spcBef>
            </a:pPr>
            <a:r>
              <a:rPr lang="en-GB" altLang="en-US" sz="2000" dirty="0">
                <a:latin typeface="Myriad Pro"/>
              </a:rPr>
              <a:t> Test on ability to </a:t>
            </a:r>
            <a:r>
              <a:rPr lang="en-GB" altLang="en-US" sz="2000" b="1" dirty="0">
                <a:latin typeface="Myriad Pro"/>
              </a:rPr>
              <a:t>think flexibly</a:t>
            </a:r>
            <a:r>
              <a:rPr lang="en-GB" altLang="en-US" sz="2000" dirty="0">
                <a:latin typeface="Myriad Pro"/>
              </a:rPr>
              <a:t> and </a:t>
            </a:r>
            <a:r>
              <a:rPr lang="en-GB" altLang="en-US" sz="2000" b="1" dirty="0">
                <a:latin typeface="Myriad Pro"/>
              </a:rPr>
              <a:t>solve novel problems </a:t>
            </a:r>
            <a:r>
              <a:rPr lang="en-GB" altLang="en-US" sz="2000" dirty="0">
                <a:latin typeface="Myriad Pro"/>
              </a:rPr>
              <a:t>(‘</a:t>
            </a:r>
            <a:r>
              <a:rPr lang="en-GB" altLang="en-US" sz="2000" i="1" dirty="0">
                <a:latin typeface="Myriad Pro"/>
              </a:rPr>
              <a:t>fluid  intelligence’)</a:t>
            </a:r>
          </a:p>
          <a:p>
            <a:pPr eaLnBrk="1" hangingPunct="1">
              <a:spcBef>
                <a:spcPct val="0"/>
              </a:spcBef>
            </a:pPr>
            <a:r>
              <a:rPr lang="en-GB" altLang="en-US" sz="2000" dirty="0">
                <a:latin typeface="Myriad Pro"/>
              </a:rPr>
              <a:t> Independent of acquired knowledge</a:t>
            </a:r>
            <a:r>
              <a:rPr lang="en-GB" altLang="en-US" sz="2000" b="1" dirty="0">
                <a:latin typeface="Myriad Pro"/>
              </a:rPr>
              <a:t> </a:t>
            </a:r>
          </a:p>
          <a:p>
            <a:pPr eaLnBrk="1" hangingPunct="1">
              <a:spcBef>
                <a:spcPct val="0"/>
              </a:spcBef>
            </a:pPr>
            <a:r>
              <a:rPr lang="en-GB" altLang="en-US" sz="2000" b="1" dirty="0">
                <a:latin typeface="Myriad Pro"/>
              </a:rPr>
              <a:t> NO spatial reasoning, verbal/numerical concepts</a:t>
            </a:r>
          </a:p>
          <a:p>
            <a:pPr eaLnBrk="1" hangingPunct="1">
              <a:spcBef>
                <a:spcPct val="0"/>
              </a:spcBef>
            </a:pPr>
            <a:r>
              <a:rPr lang="en-GB" altLang="en-US" sz="2000" b="1" dirty="0">
                <a:latin typeface="Myriad Pro"/>
              </a:rPr>
              <a:t> Timeframe per test: 10 items in 10’</a:t>
            </a:r>
          </a:p>
          <a:p>
            <a:pPr eaLnBrk="1" hangingPunct="1">
              <a:spcBef>
                <a:spcPct val="0"/>
              </a:spcBef>
            </a:pPr>
            <a:endParaRPr lang="en-GB" altLang="en-US" sz="2000" b="1" dirty="0">
              <a:latin typeface="Myriad Pro"/>
            </a:endParaRPr>
          </a:p>
          <a:p>
            <a:pPr eaLnBrk="1" hangingPunct="1">
              <a:spcBef>
                <a:spcPct val="0"/>
              </a:spcBef>
            </a:pPr>
            <a:r>
              <a:rPr lang="en-GB" altLang="en-US" sz="2000" b="1" dirty="0">
                <a:latin typeface="Myriad Pro"/>
              </a:rPr>
              <a:t> Objective</a:t>
            </a:r>
            <a:r>
              <a:rPr lang="en-GB" altLang="en-US" sz="2000" dirty="0">
                <a:latin typeface="Myriad Pro"/>
              </a:rPr>
              <a:t>, </a:t>
            </a:r>
            <a:r>
              <a:rPr lang="en-GB" altLang="en-US" sz="2000" b="1" dirty="0">
                <a:latin typeface="Myriad Pro"/>
              </a:rPr>
              <a:t>reliable</a:t>
            </a:r>
            <a:r>
              <a:rPr lang="en-GB" altLang="en-US" sz="2000" dirty="0">
                <a:latin typeface="Myriad Pro"/>
              </a:rPr>
              <a:t> and </a:t>
            </a:r>
            <a:r>
              <a:rPr lang="en-GB" altLang="en-US" sz="2000" b="1" dirty="0">
                <a:latin typeface="Myriad Pro"/>
              </a:rPr>
              <a:t>fair</a:t>
            </a:r>
            <a:r>
              <a:rPr lang="en-GB" altLang="en-US" sz="2000" dirty="0">
                <a:latin typeface="Myriad Pro"/>
              </a:rPr>
              <a:t> testing tool</a:t>
            </a:r>
          </a:p>
          <a:p>
            <a:pPr eaLnBrk="1" hangingPunct="1">
              <a:spcBef>
                <a:spcPct val="0"/>
              </a:spcBef>
            </a:pPr>
            <a:r>
              <a:rPr lang="en-GB" altLang="en-US" sz="2000" dirty="0">
                <a:latin typeface="Myriad Pro"/>
              </a:rPr>
              <a:t> Largely </a:t>
            </a:r>
            <a:r>
              <a:rPr lang="en-GB" altLang="en-US" sz="2000" b="1" dirty="0">
                <a:latin typeface="Myriad Pro"/>
              </a:rPr>
              <a:t>unaffected </a:t>
            </a:r>
            <a:r>
              <a:rPr lang="en-GB" altLang="en-US" sz="2000" dirty="0">
                <a:latin typeface="Myriad Pro"/>
              </a:rPr>
              <a:t>by differences in </a:t>
            </a:r>
            <a:r>
              <a:rPr lang="en-GB" altLang="en-US" sz="2000" b="1" dirty="0">
                <a:latin typeface="Myriad Pro"/>
              </a:rPr>
              <a:t>ethnicity, education, gender</a:t>
            </a:r>
            <a:r>
              <a:rPr lang="en-GB" altLang="en-US" sz="2000" dirty="0">
                <a:latin typeface="Myriad Pro"/>
              </a:rPr>
              <a:t> and cultural background</a:t>
            </a:r>
          </a:p>
          <a:p>
            <a:pPr eaLnBrk="1" hangingPunct="1">
              <a:spcBef>
                <a:spcPct val="0"/>
              </a:spcBef>
            </a:pPr>
            <a:r>
              <a:rPr lang="en-GB" altLang="en-US" sz="2000" dirty="0">
                <a:latin typeface="Myriad Pro"/>
              </a:rPr>
              <a:t> A good predictor of future job performance </a:t>
            </a:r>
          </a:p>
          <a:p>
            <a:pPr eaLnBrk="1" hangingPunct="1">
              <a:spcBef>
                <a:spcPct val="0"/>
              </a:spcBef>
            </a:pPr>
            <a:r>
              <a:rPr lang="en-GB" altLang="en-US" sz="2000" dirty="0">
                <a:latin typeface="Myriad Pro"/>
              </a:rPr>
              <a:t> </a:t>
            </a:r>
            <a:r>
              <a:rPr lang="en-GB" altLang="en-US" sz="2000" b="1" dirty="0">
                <a:latin typeface="Myriad Pro"/>
              </a:rPr>
              <a:t>Very good cost-benefit ratio</a:t>
            </a:r>
            <a:r>
              <a:rPr lang="en-GB" altLang="en-US" sz="2000" dirty="0">
                <a:latin typeface="Myriad Pro"/>
              </a:rPr>
              <a:t> (e.g. no translation effort)</a:t>
            </a:r>
          </a:p>
          <a:p>
            <a:pPr eaLnBrk="1" hangingPunct="1">
              <a:spcBef>
                <a:spcPct val="0"/>
              </a:spcBef>
              <a:buFontTx/>
              <a:buNone/>
            </a:pPr>
            <a:endParaRPr lang="en-GB" altLang="en-US" sz="2000" b="1" dirty="0"/>
          </a:p>
          <a:p>
            <a:pPr eaLnBrk="1" hangingPunct="1">
              <a:spcBef>
                <a:spcPct val="0"/>
              </a:spcBef>
              <a:buFontTx/>
              <a:buNone/>
            </a:pPr>
            <a:endParaRPr lang="en-GB" altLang="en-US" sz="1800" b="1" dirty="0"/>
          </a:p>
          <a:p>
            <a:pPr eaLnBrk="1" hangingPunct="1">
              <a:spcBef>
                <a:spcPct val="0"/>
              </a:spcBef>
              <a:buFontTx/>
              <a:buNone/>
            </a:pPr>
            <a:endParaRPr lang="en-GB" altLang="en-US" sz="1800" b="1" dirty="0"/>
          </a:p>
        </p:txBody>
      </p:sp>
    </p:spTree>
    <p:extLst>
      <p:ext uri="{BB962C8B-B14F-4D97-AF65-F5344CB8AC3E}">
        <p14:creationId xmlns="" xmlns:p14="http://schemas.microsoft.com/office/powerpoint/2010/main" val="376815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GB" altLang="en-US" kern="1200" dirty="0">
                <a:solidFill>
                  <a:srgbClr val="3333CC"/>
                </a:solidFill>
              </a:rPr>
              <a:t>Abstract Reasoning (AR) 1/2</a:t>
            </a:r>
          </a:p>
        </p:txBody>
      </p:sp>
      <p:pic>
        <p:nvPicPr>
          <p:cNvPr id="22531" name="Picture 3" descr="Exampl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35150" y="1557338"/>
            <a:ext cx="5268913" cy="412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2051050" y="1125538"/>
            <a:ext cx="50419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50000"/>
              </a:spcBef>
              <a:buFontTx/>
              <a:buNone/>
            </a:pPr>
            <a:r>
              <a:rPr lang="en-US" altLang="en-US" sz="1800" dirty="0">
                <a:solidFill>
                  <a:schemeClr val="tx1"/>
                </a:solidFill>
              </a:rPr>
              <a:t>From the options available, please choose which diagram would come next in the series:</a:t>
            </a:r>
            <a:endParaRPr lang="en-GB" altLang="en-US" sz="1800" dirty="0">
              <a:solidFill>
                <a:schemeClr val="tx1"/>
              </a:solidFill>
            </a:endParaRPr>
          </a:p>
        </p:txBody>
      </p:sp>
    </p:spTree>
    <p:extLst>
      <p:ext uri="{BB962C8B-B14F-4D97-AF65-F5344CB8AC3E}">
        <p14:creationId xmlns="" xmlns:p14="http://schemas.microsoft.com/office/powerpoint/2010/main" val="4169296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de-DE" altLang="en-US" kern="1200" dirty="0">
                <a:solidFill>
                  <a:srgbClr val="3333CC"/>
                </a:solidFill>
              </a:rPr>
              <a:t>Abstract </a:t>
            </a:r>
            <a:r>
              <a:rPr lang="de-DE" altLang="en-US" kern="1200" dirty="0" err="1">
                <a:solidFill>
                  <a:srgbClr val="3333CC"/>
                </a:solidFill>
              </a:rPr>
              <a:t>Reasoning</a:t>
            </a:r>
            <a:r>
              <a:rPr lang="de-DE" altLang="en-US" kern="1200" dirty="0">
                <a:solidFill>
                  <a:srgbClr val="3333CC"/>
                </a:solidFill>
              </a:rPr>
              <a:t> (AR) 2/2</a:t>
            </a:r>
            <a:endParaRPr lang="en-GB" altLang="en-US" kern="1200" dirty="0">
              <a:solidFill>
                <a:srgbClr val="3333CC"/>
              </a:solidFill>
            </a:endParaRPr>
          </a:p>
        </p:txBody>
      </p:sp>
      <p:pic>
        <p:nvPicPr>
          <p:cNvPr id="23555" name="Picture 3" descr="Exampl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79613" y="1844675"/>
            <a:ext cx="5116512"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908175" y="1196975"/>
            <a:ext cx="49657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50000"/>
              </a:spcBef>
              <a:buFontTx/>
              <a:buNone/>
            </a:pPr>
            <a:r>
              <a:rPr lang="en-US" altLang="en-US" sz="1800">
                <a:solidFill>
                  <a:schemeClr val="tx1"/>
                </a:solidFill>
              </a:rPr>
              <a:t>From the options available, please choose which diagram would come next in the series:</a:t>
            </a:r>
            <a:endParaRPr lang="en-GB" altLang="en-US" sz="1800">
              <a:solidFill>
                <a:schemeClr val="tx1"/>
              </a:solidFill>
            </a:endParaRPr>
          </a:p>
        </p:txBody>
      </p:sp>
      <p:sp>
        <p:nvSpPr>
          <p:cNvPr id="23557" name="Rectangle 5"/>
          <p:cNvSpPr>
            <a:spLocks noChangeArrowheads="1"/>
          </p:cNvSpPr>
          <p:nvPr/>
        </p:nvSpPr>
        <p:spPr bwMode="auto">
          <a:xfrm>
            <a:off x="1979613" y="4437063"/>
            <a:ext cx="1117600" cy="1308100"/>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Tree>
    <p:extLst>
      <p:ext uri="{BB962C8B-B14F-4D97-AF65-F5344CB8AC3E}">
        <p14:creationId xmlns="" xmlns:p14="http://schemas.microsoft.com/office/powerpoint/2010/main" val="315121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b="1" dirty="0" smtClean="0">
                <a:solidFill>
                  <a:schemeClr val="accent1"/>
                </a:solidFill>
              </a:rPr>
              <a:t>About EPSO</a:t>
            </a:r>
          </a:p>
        </p:txBody>
      </p:sp>
      <p:sp>
        <p:nvSpPr>
          <p:cNvPr id="4099" name="Content Placeholder 2"/>
          <p:cNvSpPr>
            <a:spLocks noGrp="1"/>
          </p:cNvSpPr>
          <p:nvPr>
            <p:ph idx="1"/>
          </p:nvPr>
        </p:nvSpPr>
        <p:spPr>
          <a:xfrm>
            <a:off x="457200" y="1903413"/>
            <a:ext cx="8229600" cy="4222750"/>
          </a:xfrm>
        </p:spPr>
        <p:txBody>
          <a:bodyPr/>
          <a:lstStyle/>
          <a:p>
            <a:pPr>
              <a:spcAft>
                <a:spcPts val="1200"/>
              </a:spcAft>
            </a:pPr>
            <a:r>
              <a:rPr lang="en-GB" altLang="en-US" b="1" dirty="0" smtClean="0">
                <a:solidFill>
                  <a:schemeClr val="accent1"/>
                </a:solidFill>
                <a:latin typeface="Myriad Pro Bold"/>
              </a:rPr>
              <a:t>10 </a:t>
            </a:r>
            <a:r>
              <a:rPr lang="en-GB" altLang="en-US" dirty="0" smtClean="0">
                <a:solidFill>
                  <a:schemeClr val="accent1"/>
                </a:solidFill>
                <a:latin typeface="Myriad Pro Bold"/>
              </a:rPr>
              <a:t>EU Institutions and many EU Agencies</a:t>
            </a:r>
          </a:p>
          <a:p>
            <a:pPr>
              <a:spcAft>
                <a:spcPts val="1200"/>
              </a:spcAft>
            </a:pPr>
            <a:r>
              <a:rPr lang="en-GB" altLang="en-US" b="1" dirty="0" smtClean="0">
                <a:solidFill>
                  <a:schemeClr val="accent1"/>
                </a:solidFill>
                <a:latin typeface="Myriad Pro Bold"/>
              </a:rPr>
              <a:t>28</a:t>
            </a:r>
            <a:r>
              <a:rPr lang="en-GB" altLang="en-US" dirty="0" smtClean="0">
                <a:solidFill>
                  <a:schemeClr val="accent1"/>
                </a:solidFill>
                <a:latin typeface="Myriad Pro Bold"/>
              </a:rPr>
              <a:t> EU countries</a:t>
            </a:r>
          </a:p>
          <a:p>
            <a:pPr>
              <a:spcAft>
                <a:spcPts val="1200"/>
              </a:spcAft>
            </a:pPr>
            <a:r>
              <a:rPr lang="en-GB" altLang="en-US" b="1" dirty="0" smtClean="0">
                <a:solidFill>
                  <a:schemeClr val="accent1"/>
                </a:solidFill>
                <a:latin typeface="Myriad Pro Bold"/>
              </a:rPr>
              <a:t>24 </a:t>
            </a:r>
            <a:r>
              <a:rPr lang="en-GB" altLang="en-US" dirty="0" smtClean="0">
                <a:solidFill>
                  <a:schemeClr val="accent1"/>
                </a:solidFill>
                <a:latin typeface="Myriad Pro Bold"/>
              </a:rPr>
              <a:t>official languages</a:t>
            </a:r>
            <a:endParaRPr lang="en-GB" altLang="en-US" b="1" dirty="0" smtClean="0">
              <a:solidFill>
                <a:schemeClr val="accent1"/>
              </a:solidFill>
              <a:latin typeface="Myriad Pro Bold"/>
            </a:endParaRPr>
          </a:p>
          <a:p>
            <a:pPr>
              <a:spcAft>
                <a:spcPts val="1200"/>
              </a:spcAft>
            </a:pPr>
            <a:r>
              <a:rPr lang="en-GB" altLang="en-US" b="1" dirty="0" smtClean="0">
                <a:solidFill>
                  <a:schemeClr val="accent1"/>
                </a:solidFill>
                <a:latin typeface="Myriad Pro Bold"/>
              </a:rPr>
              <a:t>542,000 </a:t>
            </a:r>
            <a:r>
              <a:rPr lang="en-GB" altLang="en-US" dirty="0" smtClean="0">
                <a:solidFill>
                  <a:schemeClr val="accent1"/>
                </a:solidFill>
                <a:latin typeface="Myriad Pro Bold"/>
              </a:rPr>
              <a:t>applications since 2010</a:t>
            </a:r>
          </a:p>
          <a:p>
            <a:pPr>
              <a:spcAft>
                <a:spcPts val="1200"/>
              </a:spcAft>
            </a:pPr>
            <a:r>
              <a:rPr lang="fr-BE" altLang="en-US" b="1" dirty="0" smtClean="0">
                <a:solidFill>
                  <a:schemeClr val="accent1"/>
                </a:solidFill>
                <a:latin typeface="Myriad Pro Bold"/>
              </a:rPr>
              <a:t>7377 </a:t>
            </a:r>
            <a:r>
              <a:rPr lang="fr-BE" altLang="en-US" dirty="0" err="1" smtClean="0">
                <a:solidFill>
                  <a:schemeClr val="accent1"/>
                </a:solidFill>
                <a:latin typeface="Myriad Pro Bold"/>
              </a:rPr>
              <a:t>laureates</a:t>
            </a:r>
            <a:r>
              <a:rPr lang="fr-BE" altLang="en-US" dirty="0" smtClean="0">
                <a:solidFill>
                  <a:schemeClr val="accent1"/>
                </a:solidFill>
                <a:latin typeface="Myriad Pro Bold"/>
              </a:rPr>
              <a:t> </a:t>
            </a:r>
            <a:r>
              <a:rPr lang="fr-BE" altLang="en-US" dirty="0" err="1" smtClean="0">
                <a:solidFill>
                  <a:schemeClr val="accent1"/>
                </a:solidFill>
                <a:latin typeface="Myriad Pro Bold"/>
              </a:rPr>
              <a:t>since</a:t>
            </a:r>
            <a:r>
              <a:rPr lang="fr-BE" altLang="en-US" dirty="0" smtClean="0">
                <a:solidFill>
                  <a:schemeClr val="accent1"/>
                </a:solidFill>
                <a:latin typeface="Myriad Pro Bold"/>
              </a:rPr>
              <a:t> 2010</a:t>
            </a:r>
            <a:endParaRPr lang="en-GB" altLang="en-US" dirty="0" smtClean="0">
              <a:solidFill>
                <a:schemeClr val="accent1"/>
              </a:solidFill>
              <a:latin typeface="Myriad Pro Bold"/>
            </a:endParaRPr>
          </a:p>
        </p:txBody>
      </p:sp>
    </p:spTree>
    <p:extLst>
      <p:ext uri="{BB962C8B-B14F-4D97-AF65-F5344CB8AC3E}">
        <p14:creationId xmlns="" xmlns:p14="http://schemas.microsoft.com/office/powerpoint/2010/main" val="705878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81357" y="188913"/>
            <a:ext cx="7987635" cy="707886"/>
          </a:xfrm>
        </p:spPr>
        <p:txBody>
          <a:bodyPr wrap="none" anchor="t">
            <a:spAutoFit/>
          </a:bodyPr>
          <a:lstStyle/>
          <a:p>
            <a:pPr eaLnBrk="1" hangingPunct="1"/>
            <a:r>
              <a:rPr lang="en-GB" altLang="en-US" sz="4000" dirty="0" smtClean="0">
                <a:solidFill>
                  <a:schemeClr val="accent2"/>
                </a:solidFill>
                <a:latin typeface="Myriad Pro"/>
                <a:ea typeface="Verdana" pitchFamily="34" charset="0"/>
                <a:cs typeface="Verdana" pitchFamily="34" charset="0"/>
              </a:rPr>
              <a:t>Situational Judgement Tests (SJT)</a:t>
            </a:r>
          </a:p>
        </p:txBody>
      </p:sp>
      <p:sp>
        <p:nvSpPr>
          <p:cNvPr id="24579" name="Rectangle 3"/>
          <p:cNvSpPr>
            <a:spLocks noGrp="1" noChangeArrowheads="1"/>
          </p:cNvSpPr>
          <p:nvPr>
            <p:ph idx="4294967295"/>
          </p:nvPr>
        </p:nvSpPr>
        <p:spPr>
          <a:xfrm>
            <a:off x="468313" y="1214438"/>
            <a:ext cx="8142287" cy="4525962"/>
          </a:xfrm>
        </p:spPr>
        <p:txBody>
          <a:bodyPr/>
          <a:lstStyle/>
          <a:p>
            <a:pPr marL="342900" indent="-342900" eaLnBrk="1" hangingPunct="1">
              <a:spcBef>
                <a:spcPts val="1200"/>
              </a:spcBef>
              <a:buFont typeface="Arial" panose="020B0604020202020204" pitchFamily="34" charset="0"/>
              <a:buChar char="•"/>
            </a:pPr>
            <a:r>
              <a:rPr lang="en-GB" altLang="en-US" sz="2400" dirty="0" smtClean="0">
                <a:latin typeface="Myriad Pro"/>
                <a:ea typeface="Verdana" pitchFamily="34" charset="0"/>
                <a:cs typeface="Verdana" pitchFamily="34" charset="0"/>
              </a:rPr>
              <a:t>candidate is presented with a variety of situations likely to be encountered ‘in the job’</a:t>
            </a:r>
          </a:p>
          <a:p>
            <a:pPr marL="342900" indent="-342900" eaLnBrk="1" hangingPunct="1">
              <a:spcBef>
                <a:spcPts val="1200"/>
              </a:spcBef>
              <a:buFont typeface="Arial" panose="020B0604020202020204" pitchFamily="34" charset="0"/>
              <a:buChar char="•"/>
            </a:pPr>
            <a:r>
              <a:rPr lang="en-GB" altLang="en-US" sz="2400" dirty="0" smtClean="0">
                <a:latin typeface="Myriad Pro"/>
                <a:ea typeface="Verdana" pitchFamily="34" charset="0"/>
                <a:cs typeface="Verdana" pitchFamily="34" charset="0"/>
              </a:rPr>
              <a:t>each situation is accompanied by a number of different responses the candidate could apply to the situation</a:t>
            </a:r>
          </a:p>
          <a:p>
            <a:pPr marL="342900" indent="-342900" eaLnBrk="1" hangingPunct="1">
              <a:spcBef>
                <a:spcPts val="1200"/>
              </a:spcBef>
              <a:buFont typeface="Arial" panose="020B0604020202020204" pitchFamily="34" charset="0"/>
              <a:buChar char="•"/>
            </a:pPr>
            <a:r>
              <a:rPr lang="en-GB" altLang="en-US" sz="2400" dirty="0" smtClean="0">
                <a:latin typeface="Myriad Pro"/>
                <a:ea typeface="Verdana" pitchFamily="34" charset="0"/>
                <a:cs typeface="Verdana" pitchFamily="34" charset="0"/>
              </a:rPr>
              <a:t>candidate is asked to choose what he/she thinks is the </a:t>
            </a:r>
            <a:r>
              <a:rPr lang="en-GB" altLang="en-US" sz="2400" b="1" dirty="0" smtClean="0">
                <a:solidFill>
                  <a:srgbClr val="00B050"/>
                </a:solidFill>
                <a:latin typeface="Myriad Pro"/>
                <a:ea typeface="Verdana" pitchFamily="34" charset="0"/>
                <a:cs typeface="Verdana" pitchFamily="34" charset="0"/>
              </a:rPr>
              <a:t>most effective</a:t>
            </a:r>
            <a:r>
              <a:rPr lang="en-GB" altLang="en-US" sz="2400" dirty="0" smtClean="0">
                <a:latin typeface="Myriad Pro"/>
                <a:ea typeface="Verdana" pitchFamily="34" charset="0"/>
                <a:cs typeface="Verdana" pitchFamily="34" charset="0"/>
              </a:rPr>
              <a:t> AND </a:t>
            </a:r>
            <a:r>
              <a:rPr lang="en-GB" altLang="en-US" sz="2400" b="1" dirty="0" smtClean="0">
                <a:solidFill>
                  <a:srgbClr val="00B050"/>
                </a:solidFill>
                <a:latin typeface="Myriad Pro"/>
                <a:ea typeface="Verdana" pitchFamily="34" charset="0"/>
                <a:cs typeface="Verdana" pitchFamily="34" charset="0"/>
              </a:rPr>
              <a:t>least effective </a:t>
            </a:r>
            <a:r>
              <a:rPr lang="en-GB" altLang="en-US" sz="2400" dirty="0" smtClean="0">
                <a:latin typeface="Myriad Pro"/>
                <a:ea typeface="Verdana" pitchFamily="34" charset="0"/>
                <a:cs typeface="Verdana" pitchFamily="34" charset="0"/>
              </a:rPr>
              <a:t>response in light of the given scenario</a:t>
            </a:r>
          </a:p>
          <a:p>
            <a:pPr marL="342900" indent="-342900" eaLnBrk="1" hangingPunct="1">
              <a:spcBef>
                <a:spcPts val="1200"/>
              </a:spcBef>
              <a:buFont typeface="Arial" panose="020B0604020202020204" pitchFamily="34" charset="0"/>
              <a:buChar char="•"/>
            </a:pPr>
            <a:r>
              <a:rPr lang="en-GB" altLang="en-US" sz="2400" dirty="0" smtClean="0">
                <a:latin typeface="Myriad Pro"/>
                <a:ea typeface="Verdana" pitchFamily="34" charset="0"/>
                <a:cs typeface="Verdana" pitchFamily="34" charset="0"/>
              </a:rPr>
              <a:t>mapped on EPSO’s competency framework</a:t>
            </a:r>
          </a:p>
        </p:txBody>
      </p:sp>
    </p:spTree>
    <p:extLst>
      <p:ext uri="{BB962C8B-B14F-4D97-AF65-F5344CB8AC3E}">
        <p14:creationId xmlns="" xmlns:p14="http://schemas.microsoft.com/office/powerpoint/2010/main" val="30144923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2588" y="0"/>
            <a:ext cx="8497887" cy="92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r>
              <a:rPr lang="de-DE" altLang="de-DE" sz="4000" dirty="0">
                <a:solidFill>
                  <a:srgbClr val="0033CC"/>
                </a:solidFill>
                <a:latin typeface="Verdana" pitchFamily="34" charset="0"/>
                <a:ea typeface="+mj-ea"/>
                <a:cs typeface="+mj-cs"/>
              </a:rPr>
              <a:t>SJT </a:t>
            </a:r>
            <a:r>
              <a:rPr lang="de-DE" altLang="de-DE" sz="4000" dirty="0" err="1" smtClean="0">
                <a:solidFill>
                  <a:srgbClr val="0033CC"/>
                </a:solidFill>
                <a:latin typeface="Verdana" pitchFamily="34" charset="0"/>
                <a:ea typeface="+mj-ea"/>
                <a:cs typeface="+mj-cs"/>
              </a:rPr>
              <a:t>competencies</a:t>
            </a:r>
            <a:r>
              <a:rPr lang="de-DE" altLang="de-DE" sz="4000" dirty="0" smtClean="0">
                <a:solidFill>
                  <a:srgbClr val="0C9FFA"/>
                </a:solidFill>
              </a:rPr>
              <a:t/>
            </a:r>
            <a:br>
              <a:rPr lang="de-DE" altLang="de-DE" sz="4000" dirty="0" smtClean="0">
                <a:solidFill>
                  <a:srgbClr val="0C9FFA"/>
                </a:solidFill>
              </a:rPr>
            </a:br>
            <a:r>
              <a:rPr lang="de-DE" altLang="de-DE" sz="1800" dirty="0" smtClean="0">
                <a:solidFill>
                  <a:srgbClr val="0033CC"/>
                </a:solidFill>
                <a:latin typeface="Verdana" pitchFamily="34" charset="0"/>
                <a:ea typeface="+mj-ea"/>
                <a:cs typeface="+mj-cs"/>
              </a:rPr>
              <a:t>(</a:t>
            </a:r>
            <a:r>
              <a:rPr lang="de-DE" altLang="de-DE" sz="1800" dirty="0" err="1" smtClean="0">
                <a:solidFill>
                  <a:srgbClr val="0033CC"/>
                </a:solidFill>
                <a:latin typeface="Verdana" pitchFamily="34" charset="0"/>
                <a:ea typeface="+mj-ea"/>
                <a:cs typeface="+mj-cs"/>
              </a:rPr>
              <a:t>from</a:t>
            </a:r>
            <a:r>
              <a:rPr lang="de-DE" altLang="de-DE" sz="1800" dirty="0" smtClean="0">
                <a:solidFill>
                  <a:srgbClr val="0033CC"/>
                </a:solidFill>
                <a:latin typeface="Verdana" pitchFamily="34" charset="0"/>
                <a:ea typeface="+mj-ea"/>
                <a:cs typeface="+mj-cs"/>
              </a:rPr>
              <a:t> </a:t>
            </a:r>
            <a:r>
              <a:rPr lang="de-DE" altLang="de-DE" sz="1800" dirty="0" err="1" smtClean="0">
                <a:solidFill>
                  <a:srgbClr val="0033CC"/>
                </a:solidFill>
                <a:latin typeface="Verdana" pitchFamily="34" charset="0"/>
                <a:ea typeface="+mj-ea"/>
                <a:cs typeface="+mj-cs"/>
              </a:rPr>
              <a:t>the</a:t>
            </a:r>
            <a:r>
              <a:rPr lang="de-DE" altLang="de-DE" sz="1800" dirty="0" smtClean="0">
                <a:solidFill>
                  <a:srgbClr val="0033CC"/>
                </a:solidFill>
                <a:latin typeface="Verdana" pitchFamily="34" charset="0"/>
                <a:ea typeface="+mj-ea"/>
                <a:cs typeface="+mj-cs"/>
              </a:rPr>
              <a:t> EPSO </a:t>
            </a:r>
            <a:r>
              <a:rPr lang="de-DE" altLang="de-DE" sz="1800" dirty="0" err="1" smtClean="0">
                <a:solidFill>
                  <a:srgbClr val="0033CC"/>
                </a:solidFill>
                <a:latin typeface="Verdana" pitchFamily="34" charset="0"/>
                <a:ea typeface="+mj-ea"/>
                <a:cs typeface="+mj-cs"/>
              </a:rPr>
              <a:t>competency</a:t>
            </a:r>
            <a:r>
              <a:rPr lang="de-DE" altLang="de-DE" sz="1800" dirty="0" smtClean="0">
                <a:solidFill>
                  <a:srgbClr val="0033CC"/>
                </a:solidFill>
                <a:latin typeface="Verdana" pitchFamily="34" charset="0"/>
                <a:ea typeface="+mj-ea"/>
                <a:cs typeface="+mj-cs"/>
              </a:rPr>
              <a:t> </a:t>
            </a:r>
            <a:r>
              <a:rPr lang="de-DE" altLang="de-DE" sz="1800" dirty="0" err="1" smtClean="0">
                <a:solidFill>
                  <a:srgbClr val="0033CC"/>
                </a:solidFill>
                <a:latin typeface="Verdana" pitchFamily="34" charset="0"/>
                <a:ea typeface="+mj-ea"/>
                <a:cs typeface="+mj-cs"/>
              </a:rPr>
              <a:t>framework</a:t>
            </a:r>
            <a:r>
              <a:rPr lang="de-DE" altLang="de-DE" sz="1800" dirty="0" smtClean="0">
                <a:solidFill>
                  <a:srgbClr val="0033CC"/>
                </a:solidFill>
                <a:latin typeface="Verdana" pitchFamily="34" charset="0"/>
                <a:ea typeface="+mj-ea"/>
                <a:cs typeface="+mj-cs"/>
              </a:rPr>
              <a:t>)</a:t>
            </a:r>
          </a:p>
        </p:txBody>
      </p:sp>
      <p:sp>
        <p:nvSpPr>
          <p:cNvPr id="25603" name="Rectangle 4"/>
          <p:cNvSpPr>
            <a:spLocks noChangeArrowheads="1"/>
          </p:cNvSpPr>
          <p:nvPr/>
        </p:nvSpPr>
        <p:spPr bwMode="auto">
          <a:xfrm>
            <a:off x="560388" y="1003300"/>
            <a:ext cx="1146175" cy="876300"/>
          </a:xfrm>
          <a:prstGeom prst="rect">
            <a:avLst/>
          </a:prstGeom>
          <a:solidFill>
            <a:schemeClr val="tx2"/>
          </a:solidFill>
          <a:ln>
            <a:noFill/>
          </a:ln>
          <a:effectLst>
            <a:outerShdw dist="35921" dir="2700000" algn="ctr" rotWithShape="0">
              <a:schemeClr val="bg2"/>
            </a:outerShdw>
          </a:effectLst>
          <a:extLst>
            <a:ext uri="{91240B29-F687-4F45-9708-019B960494DF}">
              <a14:hiddenLine xmlns="" xmlns:a14="http://schemas.microsoft.com/office/drawing/2010/main" w="6350" algn="ctr">
                <a:solidFill>
                  <a:schemeClr val="accent2"/>
                </a:solidFill>
                <a:miter lim="800000"/>
                <a:headEnd/>
                <a:tailEnd/>
              </a14:hiddenLine>
            </a:ext>
          </a:extLst>
        </p:spPr>
        <p:txBody>
          <a:bodyPr lIns="0" tIns="0" rIns="0" bIns="0"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lnSpc>
                <a:spcPts val="1400"/>
              </a:lnSpc>
              <a:spcBef>
                <a:spcPct val="0"/>
              </a:spcBef>
              <a:buFontTx/>
              <a:buNone/>
            </a:pPr>
            <a:r>
              <a:rPr lang="de-DE" altLang="en-US" sz="1400" b="1">
                <a:solidFill>
                  <a:schemeClr val="bg1"/>
                </a:solidFill>
              </a:rPr>
              <a:t>Analysing &amp; </a:t>
            </a:r>
          </a:p>
          <a:p>
            <a:pPr algn="ctr">
              <a:lnSpc>
                <a:spcPts val="1400"/>
              </a:lnSpc>
              <a:spcBef>
                <a:spcPct val="0"/>
              </a:spcBef>
              <a:buFontTx/>
              <a:buNone/>
            </a:pPr>
            <a:endParaRPr lang="de-DE" altLang="en-US" sz="1400" b="1">
              <a:solidFill>
                <a:schemeClr val="bg1"/>
              </a:solidFill>
            </a:endParaRPr>
          </a:p>
          <a:p>
            <a:pPr algn="ctr">
              <a:lnSpc>
                <a:spcPts val="1400"/>
              </a:lnSpc>
              <a:spcBef>
                <a:spcPct val="0"/>
              </a:spcBef>
              <a:buFontTx/>
              <a:buNone/>
            </a:pPr>
            <a:r>
              <a:rPr lang="de-DE" altLang="en-US" sz="1400" b="1">
                <a:solidFill>
                  <a:schemeClr val="bg1"/>
                </a:solidFill>
              </a:rPr>
              <a:t>Problem  </a:t>
            </a:r>
            <a:br>
              <a:rPr lang="de-DE" altLang="en-US" sz="1400" b="1">
                <a:solidFill>
                  <a:schemeClr val="bg1"/>
                </a:solidFill>
              </a:rPr>
            </a:br>
            <a:r>
              <a:rPr lang="de-DE" altLang="en-US" sz="1400" b="1">
                <a:solidFill>
                  <a:schemeClr val="bg1"/>
                </a:solidFill>
              </a:rPr>
              <a:t>  solving</a:t>
            </a:r>
            <a:r>
              <a:rPr lang="de-DE" altLang="en-US" sz="1600" b="1">
                <a:solidFill>
                  <a:schemeClr val="bg1"/>
                </a:solidFill>
              </a:rPr>
              <a:t>	</a:t>
            </a:r>
          </a:p>
        </p:txBody>
      </p:sp>
      <p:sp>
        <p:nvSpPr>
          <p:cNvPr id="25604" name="Rectangle 5"/>
          <p:cNvSpPr>
            <a:spLocks noChangeArrowheads="1"/>
          </p:cNvSpPr>
          <p:nvPr/>
        </p:nvSpPr>
        <p:spPr bwMode="auto">
          <a:xfrm>
            <a:off x="560388" y="2027238"/>
            <a:ext cx="1146175" cy="877887"/>
          </a:xfrm>
          <a:prstGeom prst="rect">
            <a:avLst/>
          </a:prstGeom>
          <a:solidFill>
            <a:schemeClr val="tx2"/>
          </a:solidFill>
          <a:ln>
            <a:noFill/>
          </a:ln>
          <a:effectLst>
            <a:outerShdw dist="35921" dir="2700000" algn="ctr" rotWithShape="0">
              <a:schemeClr val="bg2"/>
            </a:outerShdw>
          </a:effectLst>
          <a:extLst>
            <a:ext uri="{91240B29-F687-4F45-9708-019B960494DF}">
              <a14:hiddenLine xmlns="" xmlns:a14="http://schemas.microsoft.com/office/drawing/2010/main" w="6350" algn="ctr">
                <a:solidFill>
                  <a:schemeClr val="accent2"/>
                </a:solidFill>
                <a:miter lim="800000"/>
                <a:headEnd/>
                <a:tailEnd/>
              </a14:hiddenLine>
            </a:ext>
          </a:extLst>
        </p:spPr>
        <p:txBody>
          <a:bodyPr lIns="0" tIns="0" rIns="0" bIns="0"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lnSpc>
                <a:spcPts val="1400"/>
              </a:lnSpc>
              <a:spcBef>
                <a:spcPct val="0"/>
              </a:spcBef>
              <a:buFontTx/>
              <a:buNone/>
            </a:pPr>
            <a:r>
              <a:rPr lang="de-DE" altLang="en-US" sz="1400" b="1">
                <a:solidFill>
                  <a:schemeClr val="bg1"/>
                </a:solidFill>
              </a:rPr>
              <a:t>Delivering Quality &amp;</a:t>
            </a:r>
            <a:br>
              <a:rPr lang="de-DE" altLang="en-US" sz="1400" b="1">
                <a:solidFill>
                  <a:schemeClr val="bg1"/>
                </a:solidFill>
              </a:rPr>
            </a:br>
            <a:endParaRPr lang="de-DE" altLang="en-US" sz="1400" b="1">
              <a:solidFill>
                <a:schemeClr val="bg1"/>
              </a:solidFill>
            </a:endParaRPr>
          </a:p>
          <a:p>
            <a:pPr algn="ctr">
              <a:lnSpc>
                <a:spcPts val="1400"/>
              </a:lnSpc>
              <a:spcBef>
                <a:spcPct val="0"/>
              </a:spcBef>
              <a:buFontTx/>
              <a:buNone/>
            </a:pPr>
            <a:r>
              <a:rPr lang="de-DE" altLang="en-US" sz="1400" b="1">
                <a:solidFill>
                  <a:schemeClr val="bg1"/>
                </a:solidFill>
              </a:rPr>
              <a:t>Results</a:t>
            </a:r>
          </a:p>
        </p:txBody>
      </p:sp>
      <p:sp>
        <p:nvSpPr>
          <p:cNvPr id="25605" name="Rectangle 6"/>
          <p:cNvSpPr>
            <a:spLocks noChangeArrowheads="1"/>
          </p:cNvSpPr>
          <p:nvPr/>
        </p:nvSpPr>
        <p:spPr bwMode="auto">
          <a:xfrm>
            <a:off x="560388" y="3054350"/>
            <a:ext cx="1146175" cy="876300"/>
          </a:xfrm>
          <a:prstGeom prst="rect">
            <a:avLst/>
          </a:prstGeom>
          <a:solidFill>
            <a:schemeClr val="tx2"/>
          </a:solidFill>
          <a:ln>
            <a:noFill/>
          </a:ln>
          <a:effectLst>
            <a:outerShdw dist="35921" dir="2700000" algn="ctr" rotWithShape="0">
              <a:schemeClr val="bg2"/>
            </a:outerShdw>
          </a:effectLst>
          <a:extLst>
            <a:ext uri="{91240B29-F687-4F45-9708-019B960494DF}">
              <a14:hiddenLine xmlns="" xmlns:a14="http://schemas.microsoft.com/office/drawing/2010/main" w="6350" algn="ctr">
                <a:solidFill>
                  <a:schemeClr val="accent2"/>
                </a:solidFill>
                <a:miter lim="800000"/>
                <a:headEnd/>
                <a:tailEnd/>
              </a14:hiddenLine>
            </a:ext>
          </a:extLst>
        </p:spPr>
        <p:txBody>
          <a:bodyPr lIns="0" tIns="0" rIns="0" bIns="0"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lnSpc>
                <a:spcPts val="1400"/>
              </a:lnSpc>
              <a:spcBef>
                <a:spcPct val="0"/>
              </a:spcBef>
              <a:buFontTx/>
              <a:buNone/>
            </a:pPr>
            <a:r>
              <a:rPr lang="de-DE" altLang="en-US" sz="1400" b="1">
                <a:solidFill>
                  <a:schemeClr val="bg1"/>
                </a:solidFill>
              </a:rPr>
              <a:t>Prioritising&amp;</a:t>
            </a:r>
            <a:br>
              <a:rPr lang="de-DE" altLang="en-US" sz="1400" b="1">
                <a:solidFill>
                  <a:schemeClr val="bg1"/>
                </a:solidFill>
              </a:rPr>
            </a:br>
            <a:r>
              <a:rPr lang="de-DE" altLang="en-US" sz="1400" b="1">
                <a:solidFill>
                  <a:schemeClr val="bg1"/>
                </a:solidFill>
              </a:rPr>
              <a:t>Organising</a:t>
            </a:r>
          </a:p>
        </p:txBody>
      </p:sp>
      <p:sp>
        <p:nvSpPr>
          <p:cNvPr id="25606" name="Rectangle 7"/>
          <p:cNvSpPr>
            <a:spLocks noChangeArrowheads="1"/>
          </p:cNvSpPr>
          <p:nvPr/>
        </p:nvSpPr>
        <p:spPr bwMode="auto">
          <a:xfrm>
            <a:off x="560388" y="4079875"/>
            <a:ext cx="1146175" cy="876300"/>
          </a:xfrm>
          <a:prstGeom prst="rect">
            <a:avLst/>
          </a:prstGeom>
          <a:solidFill>
            <a:schemeClr val="tx2"/>
          </a:solidFill>
          <a:ln>
            <a:noFill/>
          </a:ln>
          <a:effectLst>
            <a:outerShdw dist="35921" dir="2700000" algn="ctr" rotWithShape="0">
              <a:schemeClr val="bg2"/>
            </a:outerShdw>
          </a:effectLst>
          <a:extLst>
            <a:ext uri="{91240B29-F687-4F45-9708-019B960494DF}">
              <a14:hiddenLine xmlns="" xmlns:a14="http://schemas.microsoft.com/office/drawing/2010/main" w="6350" algn="ctr">
                <a:solidFill>
                  <a:schemeClr val="accent2"/>
                </a:solidFill>
                <a:miter lim="800000"/>
                <a:headEnd/>
                <a:tailEnd/>
              </a14:hiddenLine>
            </a:ext>
          </a:extLst>
        </p:spPr>
        <p:txBody>
          <a:bodyPr lIns="0" tIns="0" rIns="0" bIns="0"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lnSpc>
                <a:spcPts val="1400"/>
              </a:lnSpc>
              <a:spcBef>
                <a:spcPct val="0"/>
              </a:spcBef>
              <a:buFontTx/>
              <a:buNone/>
            </a:pPr>
            <a:r>
              <a:rPr lang="de-DE" altLang="en-US" sz="1500" b="1">
                <a:solidFill>
                  <a:schemeClr val="bg1"/>
                </a:solidFill>
              </a:rPr>
              <a:t>Resilience</a:t>
            </a:r>
            <a:endParaRPr lang="de-DE" altLang="en-US" sz="1600" b="1">
              <a:solidFill>
                <a:schemeClr val="bg1"/>
              </a:solidFill>
            </a:endParaRPr>
          </a:p>
        </p:txBody>
      </p:sp>
      <p:sp>
        <p:nvSpPr>
          <p:cNvPr id="25607" name="Rectangle 8"/>
          <p:cNvSpPr>
            <a:spLocks noChangeArrowheads="1"/>
          </p:cNvSpPr>
          <p:nvPr/>
        </p:nvSpPr>
        <p:spPr bwMode="auto">
          <a:xfrm>
            <a:off x="549275" y="5013325"/>
            <a:ext cx="1146175" cy="876300"/>
          </a:xfrm>
          <a:prstGeom prst="rect">
            <a:avLst/>
          </a:prstGeom>
          <a:solidFill>
            <a:schemeClr val="tx2"/>
          </a:solidFill>
          <a:ln>
            <a:noFill/>
          </a:ln>
          <a:effectLst>
            <a:outerShdw dist="35921" dir="2700000" algn="ctr" rotWithShape="0">
              <a:schemeClr val="bg2"/>
            </a:outerShdw>
          </a:effectLst>
          <a:extLst>
            <a:ext uri="{91240B29-F687-4F45-9708-019B960494DF}">
              <a14:hiddenLine xmlns="" xmlns:a14="http://schemas.microsoft.com/office/drawing/2010/main" w="6350" algn="ctr">
                <a:solidFill>
                  <a:schemeClr val="accent2"/>
                </a:solidFill>
                <a:miter lim="800000"/>
                <a:headEnd/>
                <a:tailEnd/>
              </a14:hiddenLine>
            </a:ext>
          </a:extLst>
        </p:spPr>
        <p:txBody>
          <a:bodyPr lIns="0" tIns="0" rIns="0" bIns="0"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lnSpc>
                <a:spcPts val="1400"/>
              </a:lnSpc>
              <a:spcBef>
                <a:spcPct val="0"/>
              </a:spcBef>
              <a:buFontTx/>
              <a:buNone/>
            </a:pPr>
            <a:r>
              <a:rPr lang="de-DE" altLang="en-US" sz="1500" b="1">
                <a:solidFill>
                  <a:schemeClr val="bg1"/>
                </a:solidFill>
              </a:rPr>
              <a:t>Working with Others</a:t>
            </a:r>
            <a:endParaRPr lang="de-DE" altLang="en-US" sz="1600" b="1">
              <a:solidFill>
                <a:schemeClr val="bg1"/>
              </a:solidFill>
            </a:endParaRPr>
          </a:p>
        </p:txBody>
      </p:sp>
      <p:sp>
        <p:nvSpPr>
          <p:cNvPr id="25608" name="Rectangle 10"/>
          <p:cNvSpPr>
            <a:spLocks noChangeArrowheads="1"/>
          </p:cNvSpPr>
          <p:nvPr/>
        </p:nvSpPr>
        <p:spPr bwMode="auto">
          <a:xfrm>
            <a:off x="1887538" y="1003300"/>
            <a:ext cx="6567487" cy="876300"/>
          </a:xfrm>
          <a:prstGeom prst="rect">
            <a:avLst/>
          </a:prstGeom>
          <a:noFill/>
          <a:ln w="6350">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8000" tIns="10800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nSpc>
                <a:spcPts val="1400"/>
              </a:lnSpc>
              <a:spcBef>
                <a:spcPct val="0"/>
              </a:spcBef>
              <a:buFontTx/>
              <a:buNone/>
            </a:pPr>
            <a:endParaRPr lang="de-DE" altLang="en-US" sz="1200">
              <a:solidFill>
                <a:schemeClr val="tx1"/>
              </a:solidFill>
            </a:endParaRPr>
          </a:p>
        </p:txBody>
      </p:sp>
      <p:sp>
        <p:nvSpPr>
          <p:cNvPr id="25609" name="Rectangle 11"/>
          <p:cNvSpPr>
            <a:spLocks noChangeArrowheads="1"/>
          </p:cNvSpPr>
          <p:nvPr/>
        </p:nvSpPr>
        <p:spPr bwMode="auto">
          <a:xfrm>
            <a:off x="1887538" y="2027238"/>
            <a:ext cx="6567487" cy="877887"/>
          </a:xfrm>
          <a:prstGeom prst="rect">
            <a:avLst/>
          </a:prstGeom>
          <a:noFill/>
          <a:ln w="6350">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8000" tIns="10800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nSpc>
                <a:spcPts val="1400"/>
              </a:lnSpc>
              <a:spcBef>
                <a:spcPct val="0"/>
              </a:spcBef>
              <a:buFontTx/>
              <a:buNone/>
            </a:pPr>
            <a:endParaRPr lang="de-DE" altLang="en-US" sz="1200">
              <a:solidFill>
                <a:schemeClr val="tx1"/>
              </a:solidFill>
            </a:endParaRPr>
          </a:p>
        </p:txBody>
      </p:sp>
      <p:sp>
        <p:nvSpPr>
          <p:cNvPr id="25610" name="Rectangle 12"/>
          <p:cNvSpPr>
            <a:spLocks noChangeArrowheads="1"/>
          </p:cNvSpPr>
          <p:nvPr/>
        </p:nvSpPr>
        <p:spPr bwMode="auto">
          <a:xfrm>
            <a:off x="1887538" y="3054350"/>
            <a:ext cx="6567487" cy="876300"/>
          </a:xfrm>
          <a:prstGeom prst="rect">
            <a:avLst/>
          </a:prstGeom>
          <a:noFill/>
          <a:ln w="6350">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8000" tIns="10800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nSpc>
                <a:spcPts val="1400"/>
              </a:lnSpc>
              <a:spcBef>
                <a:spcPct val="0"/>
              </a:spcBef>
              <a:buFontTx/>
              <a:buNone/>
            </a:pPr>
            <a:endParaRPr lang="de-DE" altLang="en-US" sz="1200">
              <a:solidFill>
                <a:schemeClr val="tx1"/>
              </a:solidFill>
            </a:endParaRPr>
          </a:p>
        </p:txBody>
      </p:sp>
      <p:sp>
        <p:nvSpPr>
          <p:cNvPr id="25611" name="Rectangle 13"/>
          <p:cNvSpPr>
            <a:spLocks noChangeArrowheads="1"/>
          </p:cNvSpPr>
          <p:nvPr/>
        </p:nvSpPr>
        <p:spPr bwMode="auto">
          <a:xfrm>
            <a:off x="1887538" y="4079875"/>
            <a:ext cx="6567487" cy="876300"/>
          </a:xfrm>
          <a:prstGeom prst="rect">
            <a:avLst/>
          </a:prstGeom>
          <a:noFill/>
          <a:ln w="6350">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8000" tIns="10800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nSpc>
                <a:spcPts val="1400"/>
              </a:lnSpc>
              <a:spcBef>
                <a:spcPct val="0"/>
              </a:spcBef>
              <a:buFontTx/>
              <a:buNone/>
            </a:pPr>
            <a:endParaRPr lang="de-DE" altLang="en-US" sz="1200">
              <a:solidFill>
                <a:schemeClr val="tx1"/>
              </a:solidFill>
            </a:endParaRPr>
          </a:p>
        </p:txBody>
      </p:sp>
      <p:sp>
        <p:nvSpPr>
          <p:cNvPr id="25612" name="Rectangle 14"/>
          <p:cNvSpPr>
            <a:spLocks noChangeArrowheads="1"/>
          </p:cNvSpPr>
          <p:nvPr/>
        </p:nvSpPr>
        <p:spPr bwMode="auto">
          <a:xfrm>
            <a:off x="1979613" y="1052513"/>
            <a:ext cx="6367462" cy="9445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lnSpc>
                <a:spcPts val="2500"/>
              </a:lnSpc>
              <a:buFont typeface="Wingdings" pitchFamily="2" charset="2"/>
              <a:buChar char="Ø"/>
            </a:pPr>
            <a:r>
              <a:rPr lang="de-DE" altLang="en-US" sz="1800"/>
              <a:t> Identifies the critical facts in complex issues and develops</a:t>
            </a:r>
            <a:br>
              <a:rPr lang="de-DE" altLang="en-US" sz="1800"/>
            </a:br>
            <a:r>
              <a:rPr lang="de-DE" altLang="en-US" sz="1800"/>
              <a:t>    creative and practical solutions</a:t>
            </a:r>
          </a:p>
          <a:p>
            <a:pPr eaLnBrk="1" hangingPunct="1">
              <a:lnSpc>
                <a:spcPts val="2000"/>
              </a:lnSpc>
              <a:buFont typeface="Wingdings" pitchFamily="2" charset="2"/>
              <a:buChar char="Ø"/>
            </a:pPr>
            <a:endParaRPr lang="de-DE" altLang="en-US" sz="1800"/>
          </a:p>
        </p:txBody>
      </p:sp>
      <p:sp>
        <p:nvSpPr>
          <p:cNvPr id="25613" name="Rectangle 15"/>
          <p:cNvSpPr>
            <a:spLocks noChangeArrowheads="1"/>
          </p:cNvSpPr>
          <p:nvPr/>
        </p:nvSpPr>
        <p:spPr bwMode="auto">
          <a:xfrm>
            <a:off x="1990725" y="2136775"/>
            <a:ext cx="6367463" cy="9445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lnSpc>
                <a:spcPts val="2500"/>
              </a:lnSpc>
              <a:buFont typeface="Wingdings" pitchFamily="2" charset="2"/>
              <a:buChar char="Ø"/>
            </a:pPr>
            <a:r>
              <a:rPr lang="de-DE" altLang="en-US" sz="1800"/>
              <a:t> Takes personal responsibility and initiative for delivering</a:t>
            </a:r>
            <a:br>
              <a:rPr lang="de-DE" altLang="en-US" sz="1800"/>
            </a:br>
            <a:r>
              <a:rPr lang="de-DE" altLang="en-US" sz="1800"/>
              <a:t>    work to a high standard of quality within set procedures</a:t>
            </a:r>
          </a:p>
          <a:p>
            <a:pPr eaLnBrk="1" hangingPunct="1">
              <a:lnSpc>
                <a:spcPts val="2000"/>
              </a:lnSpc>
              <a:buFont typeface="Wingdings" pitchFamily="2" charset="2"/>
              <a:buChar char="Ø"/>
            </a:pPr>
            <a:endParaRPr lang="de-DE" altLang="en-US" sz="1800"/>
          </a:p>
        </p:txBody>
      </p:sp>
      <p:sp>
        <p:nvSpPr>
          <p:cNvPr id="25614" name="Rectangle 16"/>
          <p:cNvSpPr>
            <a:spLocks noChangeArrowheads="1"/>
          </p:cNvSpPr>
          <p:nvPr/>
        </p:nvSpPr>
        <p:spPr bwMode="auto">
          <a:xfrm>
            <a:off x="1990725" y="3071813"/>
            <a:ext cx="6367463" cy="63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lnSpc>
                <a:spcPts val="2500"/>
              </a:lnSpc>
              <a:buFont typeface="Wingdings" pitchFamily="2" charset="2"/>
              <a:buChar char="Ø"/>
            </a:pPr>
            <a:r>
              <a:rPr lang="de-DE" altLang="en-US" sz="1800"/>
              <a:t> Prioritises the most important tasks, works flexibly and</a:t>
            </a:r>
            <a:br>
              <a:rPr lang="de-DE" altLang="en-US" sz="1800"/>
            </a:br>
            <a:r>
              <a:rPr lang="de-DE" altLang="en-US" sz="1800"/>
              <a:t>    organises own workload efficiently</a:t>
            </a:r>
          </a:p>
        </p:txBody>
      </p:sp>
      <p:sp>
        <p:nvSpPr>
          <p:cNvPr id="25615" name="Rectangle 17"/>
          <p:cNvSpPr>
            <a:spLocks noChangeArrowheads="1"/>
          </p:cNvSpPr>
          <p:nvPr/>
        </p:nvSpPr>
        <p:spPr bwMode="auto">
          <a:xfrm>
            <a:off x="1995488" y="4041775"/>
            <a:ext cx="6367462" cy="952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lnSpc>
                <a:spcPts val="2500"/>
              </a:lnSpc>
              <a:buFont typeface="Wingdings" pitchFamily="2" charset="2"/>
              <a:buChar char="Ø"/>
            </a:pPr>
            <a:r>
              <a:rPr lang="de-DE" altLang="en-US" sz="1800"/>
              <a:t> Remains effective under a heavy workload, handles</a:t>
            </a:r>
            <a:br>
              <a:rPr lang="de-DE" altLang="en-US" sz="1800"/>
            </a:br>
            <a:r>
              <a:rPr lang="de-DE" altLang="en-US" sz="1800"/>
              <a:t>    organisational frustrations positively and adapts to a </a:t>
            </a:r>
            <a:br>
              <a:rPr lang="de-DE" altLang="en-US" sz="1800"/>
            </a:br>
            <a:r>
              <a:rPr lang="de-DE" altLang="en-US" sz="1800"/>
              <a:t>    changing work environment </a:t>
            </a:r>
          </a:p>
        </p:txBody>
      </p:sp>
      <p:sp>
        <p:nvSpPr>
          <p:cNvPr id="25616" name="Rectangle 18"/>
          <p:cNvSpPr>
            <a:spLocks noChangeArrowheads="1"/>
          </p:cNvSpPr>
          <p:nvPr/>
        </p:nvSpPr>
        <p:spPr bwMode="auto">
          <a:xfrm>
            <a:off x="1876425" y="5013325"/>
            <a:ext cx="6567488" cy="876300"/>
          </a:xfrm>
          <a:prstGeom prst="rect">
            <a:avLst/>
          </a:prstGeom>
          <a:noFill/>
          <a:ln w="6350">
            <a:solidFill>
              <a:schemeClr val="tx1"/>
            </a:solidFill>
            <a:miter lim="800000"/>
            <a:headEnd/>
            <a:tailEnd/>
          </a:ln>
          <a:effectLst/>
          <a:extLst>
            <a:ext uri="{909E8E84-426E-40DD-AFC4-6F175D3DCCD1}">
              <a14:hiddenFill xmlns="" xmlns:a14="http://schemas.microsoft.com/office/drawing/2010/main">
                <a:solidFill>
                  <a:srgbClr val="DDDDDD"/>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8000" tIns="10800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nSpc>
                <a:spcPts val="1400"/>
              </a:lnSpc>
              <a:spcBef>
                <a:spcPct val="0"/>
              </a:spcBef>
              <a:buFontTx/>
              <a:buNone/>
            </a:pPr>
            <a:endParaRPr lang="de-DE" altLang="en-US" sz="1200">
              <a:solidFill>
                <a:schemeClr val="tx1"/>
              </a:solidFill>
            </a:endParaRPr>
          </a:p>
        </p:txBody>
      </p:sp>
      <p:sp>
        <p:nvSpPr>
          <p:cNvPr id="25617" name="Rectangle 19"/>
          <p:cNvSpPr>
            <a:spLocks noChangeArrowheads="1"/>
          </p:cNvSpPr>
          <p:nvPr/>
        </p:nvSpPr>
        <p:spPr bwMode="auto">
          <a:xfrm>
            <a:off x="1997075" y="4949825"/>
            <a:ext cx="6367463" cy="952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lnSpc>
                <a:spcPts val="2500"/>
              </a:lnSpc>
              <a:buFont typeface="Wingdings" pitchFamily="2" charset="2"/>
              <a:buChar char="Ø"/>
            </a:pPr>
            <a:r>
              <a:rPr lang="de-DE" altLang="en-US" sz="1800"/>
              <a:t> Works co-operatively with others in teams and across </a:t>
            </a:r>
            <a:br>
              <a:rPr lang="de-DE" altLang="en-US" sz="1800"/>
            </a:br>
            <a:r>
              <a:rPr lang="de-DE" altLang="en-US" sz="1800"/>
              <a:t>    organisational boundaries and respects differences between </a:t>
            </a:r>
            <a:br>
              <a:rPr lang="de-DE" altLang="en-US" sz="1800"/>
            </a:br>
            <a:r>
              <a:rPr lang="de-DE" altLang="en-US" sz="1800"/>
              <a:t>    people</a:t>
            </a:r>
          </a:p>
        </p:txBody>
      </p:sp>
    </p:spTree>
    <p:extLst>
      <p:ext uri="{BB962C8B-B14F-4D97-AF65-F5344CB8AC3E}">
        <p14:creationId xmlns="" xmlns:p14="http://schemas.microsoft.com/office/powerpoint/2010/main" val="1083036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260350"/>
            <a:ext cx="8229600" cy="865188"/>
          </a:xfrm>
        </p:spPr>
        <p:txBody>
          <a:bodyPr/>
          <a:lstStyle/>
          <a:p>
            <a:pPr eaLnBrk="1" hangingPunct="1"/>
            <a:r>
              <a:rPr lang="de-DE" altLang="en-US" sz="4000" dirty="0" smtClean="0">
                <a:solidFill>
                  <a:srgbClr val="3333CC"/>
                </a:solidFill>
              </a:rPr>
              <a:t>SJT sample item</a:t>
            </a:r>
            <a:endParaRPr lang="en-GB" altLang="en-US" sz="4000" dirty="0" smtClean="0">
              <a:solidFill>
                <a:srgbClr val="3333CC"/>
              </a:solidFill>
            </a:endParaRPr>
          </a:p>
        </p:txBody>
      </p:sp>
      <p:sp>
        <p:nvSpPr>
          <p:cNvPr id="26627" name="Rectangle 4"/>
          <p:cNvSpPr>
            <a:spLocks noGrp="1" noChangeArrowheads="1"/>
          </p:cNvSpPr>
          <p:nvPr>
            <p:ph type="body" idx="4294967295"/>
          </p:nvPr>
        </p:nvSpPr>
        <p:spPr>
          <a:xfrm>
            <a:off x="0" y="2997200"/>
            <a:ext cx="8229600" cy="3128963"/>
          </a:xfrm>
        </p:spPr>
        <p:txBody>
          <a:bodyPr/>
          <a:lstStyle/>
          <a:p>
            <a:pPr algn="ctr" eaLnBrk="1" hangingPunct="1">
              <a:spcAft>
                <a:spcPct val="50000"/>
              </a:spcAft>
              <a:buFontTx/>
              <a:buNone/>
            </a:pPr>
            <a:endParaRPr lang="en-GB" altLang="en-US" sz="2800" smtClean="0"/>
          </a:p>
          <a:p>
            <a:pPr eaLnBrk="1" hangingPunct="1">
              <a:spcAft>
                <a:spcPct val="50000"/>
              </a:spcAft>
            </a:pPr>
            <a:endParaRPr lang="en-GB" altLang="en-US" sz="2800" smtClean="0"/>
          </a:p>
        </p:txBody>
      </p:sp>
      <p:pic>
        <p:nvPicPr>
          <p:cNvPr id="26628"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4213" y="1268413"/>
            <a:ext cx="8053387" cy="417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870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60350"/>
            <a:ext cx="9144000" cy="792163"/>
          </a:xfrm>
        </p:spPr>
        <p:txBody>
          <a:bodyPr/>
          <a:lstStyle/>
          <a:p>
            <a:r>
              <a:rPr lang="de-DE" altLang="en-US" smtClean="0"/>
              <a:t>Language Comprehension Tests</a:t>
            </a:r>
            <a:endParaRPr lang="en-GB" altLang="en-US" smtClean="0"/>
          </a:p>
        </p:txBody>
      </p:sp>
      <p:sp>
        <p:nvSpPr>
          <p:cNvPr id="27651" name="Content Placeholder 1"/>
          <p:cNvSpPr>
            <a:spLocks noGrp="1"/>
          </p:cNvSpPr>
          <p:nvPr>
            <p:ph idx="1"/>
          </p:nvPr>
        </p:nvSpPr>
        <p:spPr>
          <a:xfrm>
            <a:off x="663575" y="1268413"/>
            <a:ext cx="8156575" cy="4325937"/>
          </a:xfrm>
        </p:spPr>
        <p:txBody>
          <a:bodyPr>
            <a:normAutofit fontScale="92500"/>
          </a:bodyPr>
          <a:lstStyle/>
          <a:p>
            <a:pPr marL="342900" indent="-342900">
              <a:buFont typeface="Arial" panose="020B0604020202020204" pitchFamily="34" charset="0"/>
              <a:buChar char="•"/>
            </a:pPr>
            <a:r>
              <a:rPr lang="en-US" altLang="en-US" sz="2400" dirty="0" smtClean="0"/>
              <a:t>1 text of +/- 1 A4 page linked to 12 Multiple Choice Questions (MCQ) with 4 possible answers including one unequivocally right answer</a:t>
            </a:r>
            <a:endParaRPr lang="en-GB" altLang="en-US" sz="2400" dirty="0" smtClean="0"/>
          </a:p>
          <a:p>
            <a:pPr marL="342900" indent="-342900">
              <a:buFont typeface="Arial" panose="020B0604020202020204" pitchFamily="34" charset="0"/>
              <a:buChar char="•"/>
            </a:pPr>
            <a:r>
              <a:rPr lang="en-GB" altLang="en-US" sz="2400" dirty="0" smtClean="0"/>
              <a:t>Created to test translators in L2 and L3 at </a:t>
            </a:r>
            <a:r>
              <a:rPr lang="en-GB" altLang="en-US" sz="2400" b="1" dirty="0" smtClean="0"/>
              <a:t>C1 level</a:t>
            </a:r>
            <a:r>
              <a:rPr lang="en-GB" altLang="en-US" sz="2400" dirty="0" smtClean="0"/>
              <a:t>, i.e. native speaker equivalent in CEFR.</a:t>
            </a:r>
          </a:p>
          <a:p>
            <a:pPr marL="342900" indent="-342900">
              <a:buFont typeface="Arial" panose="020B0604020202020204" pitchFamily="34" charset="0"/>
              <a:buChar char="•"/>
            </a:pPr>
            <a:r>
              <a:rPr lang="en-US" altLang="en-US" sz="2400" dirty="0" smtClean="0"/>
              <a:t>Texts + questions contain both difficult words and difficult grammar/syntax constructions + questions on style</a:t>
            </a:r>
          </a:p>
          <a:p>
            <a:pPr marL="342900" indent="-342900">
              <a:buFont typeface="Arial" panose="020B0604020202020204" pitchFamily="34" charset="0"/>
              <a:buChar char="•"/>
            </a:pPr>
            <a:r>
              <a:rPr lang="en-US" altLang="en-US" sz="2400" dirty="0" smtClean="0"/>
              <a:t>Test forms exist in 24 languages - all drafted/</a:t>
            </a:r>
            <a:r>
              <a:rPr lang="en-US" altLang="en-US" sz="2400" dirty="0" err="1" smtClean="0"/>
              <a:t>trialled</a:t>
            </a:r>
            <a:r>
              <a:rPr lang="en-US" altLang="en-US" sz="2400" dirty="0" smtClean="0"/>
              <a:t> in the target language (i.e. not translated!)</a:t>
            </a:r>
          </a:p>
          <a:p>
            <a:pPr marL="342900" indent="-342900">
              <a:buFont typeface="Arial" panose="020B0604020202020204" pitchFamily="34" charset="0"/>
              <a:buChar char="•"/>
            </a:pPr>
            <a:r>
              <a:rPr lang="en-US" altLang="en-US" sz="2400" dirty="0" smtClean="0"/>
              <a:t>Development cycle: </a:t>
            </a:r>
            <a:r>
              <a:rPr lang="en-US" altLang="en-US" sz="2400" dirty="0" smtClean="0">
                <a:solidFill>
                  <a:srgbClr val="FF0000"/>
                </a:solidFill>
              </a:rPr>
              <a:t>2 years </a:t>
            </a:r>
            <a:r>
              <a:rPr lang="en-US" altLang="en-US" sz="2400" dirty="0" smtClean="0"/>
              <a:t>per test form (-&gt;quality iterations)</a:t>
            </a:r>
            <a:endParaRPr lang="en-GB" altLang="en-US" sz="2400" dirty="0" smtClean="0"/>
          </a:p>
          <a:p>
            <a:endParaRPr lang="en-US" altLang="en-US" sz="2400" dirty="0" smtClean="0"/>
          </a:p>
        </p:txBody>
      </p:sp>
    </p:spTree>
    <p:extLst>
      <p:ext uri="{BB962C8B-B14F-4D97-AF65-F5344CB8AC3E}">
        <p14:creationId xmlns="" xmlns:p14="http://schemas.microsoft.com/office/powerpoint/2010/main" val="2802485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odifiedDemo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513" y="-228600"/>
            <a:ext cx="9629776" cy="722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51998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Date Placeholder 3"/>
          <p:cNvSpPr>
            <a:spLocks noGrp="1"/>
          </p:cNvSpPr>
          <p:nvPr/>
        </p:nvSpPr>
        <p:spPr bwMode="auto">
          <a:xfrm>
            <a:off x="457200" y="62880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de-DE" altLang="en-US" sz="1000">
              <a:solidFill>
                <a:schemeClr val="tx1"/>
              </a:solidFill>
              <a:latin typeface="Myriad Pro" pitchFamily="34" charset="0"/>
              <a:ea typeface="ＭＳ Ｐゴシック" charset="-128"/>
            </a:endParaRPr>
          </a:p>
        </p:txBody>
      </p:sp>
      <p:sp>
        <p:nvSpPr>
          <p:cNvPr id="3079" name="Footer Placeholder 4"/>
          <p:cNvSpPr>
            <a:spLocks noGrp="1"/>
          </p:cNvSpPr>
          <p:nvPr/>
        </p:nvSpPr>
        <p:spPr bwMode="auto">
          <a:xfrm>
            <a:off x="0" y="6237288"/>
            <a:ext cx="9144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pPr>
            <a:endParaRPr lang="de-DE" altLang="en-US" sz="1000">
              <a:solidFill>
                <a:schemeClr val="tx1"/>
              </a:solidFill>
              <a:latin typeface="Myriad Pro" pitchFamily="34" charset="0"/>
              <a:ea typeface="ＭＳ Ｐゴシック" charset="-128"/>
            </a:endParaRPr>
          </a:p>
        </p:txBody>
      </p:sp>
      <p:sp>
        <p:nvSpPr>
          <p:cNvPr id="3081" name="Text Placeholder 2"/>
          <p:cNvSpPr>
            <a:spLocks noGrp="1"/>
          </p:cNvSpPr>
          <p:nvPr/>
        </p:nvSpPr>
        <p:spPr bwMode="auto">
          <a:xfrm flipV="1">
            <a:off x="0" y="0"/>
            <a:ext cx="9144000" cy="46038"/>
          </a:xfrm>
          <a:prstGeom prst="rect">
            <a:avLst/>
          </a:prstGeom>
          <a:solidFill>
            <a:srgbClr val="0C9F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nchor="ctr"/>
          <a:lstStyle>
            <a:lvl1pPr marL="342900" indent="-342900"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371600" indent="-4572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lvl="2">
              <a:spcAft>
                <a:spcPts val="1800"/>
              </a:spcAft>
              <a:buClr>
                <a:schemeClr val="bg1"/>
              </a:buClr>
              <a:buFontTx/>
              <a:buNone/>
            </a:pPr>
            <a:endParaRPr lang="en-US" altLang="en-US">
              <a:solidFill>
                <a:schemeClr val="tx1"/>
              </a:solidFill>
              <a:latin typeface="Myriad Pro" pitchFamily="34" charset="0"/>
              <a:ea typeface="ＭＳ Ｐゴシック" charset="-128"/>
            </a:endParaRPr>
          </a:p>
        </p:txBody>
      </p:sp>
      <p:sp>
        <p:nvSpPr>
          <p:cNvPr id="3084" name="Rectangle 12"/>
          <p:cNvSpPr>
            <a:spLocks noGrp="1" noChangeArrowheads="1"/>
          </p:cNvSpPr>
          <p:nvPr>
            <p:ph type="title"/>
          </p:nvPr>
        </p:nvSpPr>
        <p:spPr>
          <a:xfrm>
            <a:off x="0" y="23813"/>
            <a:ext cx="9144000" cy="1533525"/>
          </a:xfrm>
          <a:extLst>
            <a:ext uri="{91240B29-F687-4F45-9708-019B960494DF}">
              <a14:hiddenLine xmlns="" xmlns:a14="http://schemas.microsoft.com/office/drawing/2010/main" w="25400">
                <a:solidFill>
                  <a:srgbClr val="808080"/>
                </a:solidFill>
                <a:miter lim="800000"/>
                <a:headEnd/>
                <a:tailEnd/>
              </a14:hiddenLine>
            </a:ext>
          </a:extLst>
        </p:spPr>
        <p:txBody>
          <a:bodyPr/>
          <a:lstStyle/>
          <a:p>
            <a:pPr eaLnBrk="1" hangingPunct="1">
              <a:defRPr/>
            </a:pPr>
            <a:r>
              <a:rPr lang="en-GB" altLang="en-US" sz="4000" kern="1200" dirty="0">
                <a:solidFill>
                  <a:srgbClr val="0033CC"/>
                </a:solidFill>
                <a:latin typeface="Myriad Pro"/>
              </a:rPr>
              <a:t>What are the main advantages of the CBT </a:t>
            </a:r>
            <a:r>
              <a:rPr lang="en-GB" altLang="en-US" sz="4000" kern="1200" dirty="0" smtClean="0">
                <a:solidFill>
                  <a:srgbClr val="0033CC"/>
                </a:solidFill>
                <a:latin typeface="Myriad Pro"/>
              </a:rPr>
              <a:t>system (1)? </a:t>
            </a:r>
            <a:endParaRPr lang="en-GB" altLang="en-US" sz="4000" kern="1200" dirty="0">
              <a:solidFill>
                <a:srgbClr val="0033CC"/>
              </a:solidFill>
              <a:latin typeface="Myriad Pro"/>
            </a:endParaRPr>
          </a:p>
        </p:txBody>
      </p:sp>
      <p:sp>
        <p:nvSpPr>
          <p:cNvPr id="4109" name="Rectangle 13"/>
          <p:cNvSpPr>
            <a:spLocks noGrp="1" noChangeArrowheads="1"/>
          </p:cNvSpPr>
          <p:nvPr>
            <p:ph type="body" idx="1"/>
          </p:nvPr>
        </p:nvSpPr>
        <p:spPr>
          <a:xfrm>
            <a:off x="250825" y="2178050"/>
            <a:ext cx="8893175" cy="3754438"/>
          </a:xfrm>
        </p:spPr>
        <p:txBody>
          <a:bodyPr/>
          <a:lstStyle/>
          <a:p>
            <a:pPr marL="355600" indent="-355600" eaLnBrk="1" hangingPunct="1">
              <a:spcAft>
                <a:spcPts val="0"/>
              </a:spcAft>
              <a:buSzPct val="80000"/>
              <a:buFont typeface="Arial" panose="020B0604020202020204" pitchFamily="34" charset="0"/>
              <a:buChar char="•"/>
              <a:defRPr/>
            </a:pPr>
            <a:r>
              <a:rPr lang="en-GB" sz="2400" b="1" dirty="0" smtClean="0">
                <a:latin typeface="Myriad Pro"/>
              </a:rPr>
              <a:t>More flexibility</a:t>
            </a:r>
            <a:r>
              <a:rPr lang="en-GB" sz="2400" dirty="0" smtClean="0">
                <a:latin typeface="Myriad Pro"/>
              </a:rPr>
              <a:t> for candidates </a:t>
            </a:r>
            <a:br>
              <a:rPr lang="en-GB" sz="2400" dirty="0" smtClean="0">
                <a:latin typeface="Myriad Pro"/>
              </a:rPr>
            </a:br>
            <a:endParaRPr lang="en-GB" sz="2400" dirty="0" smtClean="0">
              <a:latin typeface="Myriad Pro"/>
            </a:endParaRPr>
          </a:p>
          <a:p>
            <a:pPr marL="355600" indent="-355600" eaLnBrk="1" hangingPunct="1">
              <a:spcAft>
                <a:spcPts val="0"/>
              </a:spcAft>
              <a:buSzPct val="80000"/>
              <a:buFont typeface="Arial" panose="020B0604020202020204" pitchFamily="34" charset="0"/>
              <a:buChar char="•"/>
              <a:defRPr/>
            </a:pPr>
            <a:r>
              <a:rPr lang="en-GB" sz="2400" b="1" dirty="0" smtClean="0">
                <a:latin typeface="Myriad Pro"/>
              </a:rPr>
              <a:t>More cost/efficient</a:t>
            </a:r>
            <a:r>
              <a:rPr lang="en-GB" sz="2400" dirty="0" smtClean="0">
                <a:latin typeface="Myriad Pro"/>
              </a:rPr>
              <a:t> for EPSO</a:t>
            </a:r>
            <a:br>
              <a:rPr lang="en-GB" sz="2400" dirty="0" smtClean="0">
                <a:latin typeface="Myriad Pro"/>
              </a:rPr>
            </a:br>
            <a:r>
              <a:rPr lang="en-GB" sz="2400" dirty="0" smtClean="0">
                <a:latin typeface="Myriad Pro"/>
              </a:rPr>
              <a:t>(reusable questions)</a:t>
            </a:r>
          </a:p>
          <a:p>
            <a:pPr marL="355600" indent="-355600" eaLnBrk="1" hangingPunct="1">
              <a:spcAft>
                <a:spcPts val="0"/>
              </a:spcAft>
              <a:buSzPct val="80000"/>
              <a:buFont typeface="Arial" panose="020B0604020202020204" pitchFamily="34" charset="0"/>
              <a:buChar char="•"/>
              <a:defRPr/>
            </a:pPr>
            <a:endParaRPr lang="en-GB" sz="2400" b="1" dirty="0" smtClean="0">
              <a:latin typeface="Myriad Pro"/>
            </a:endParaRPr>
          </a:p>
          <a:p>
            <a:pPr marL="355600" indent="-355600" eaLnBrk="1" hangingPunct="1">
              <a:spcBef>
                <a:spcPts val="600"/>
              </a:spcBef>
              <a:spcAft>
                <a:spcPts val="0"/>
              </a:spcAft>
              <a:buSzPct val="80000"/>
              <a:buFont typeface="Arial" panose="020B0604020202020204" pitchFamily="34" charset="0"/>
              <a:buChar char="•"/>
              <a:defRPr/>
            </a:pPr>
            <a:r>
              <a:rPr lang="en-GB" sz="2400" b="1" dirty="0" smtClean="0">
                <a:latin typeface="Myriad Pro"/>
              </a:rPr>
              <a:t>Faster</a:t>
            </a:r>
            <a:r>
              <a:rPr lang="en-GB" sz="2400" dirty="0" smtClean="0">
                <a:latin typeface="Myriad Pro"/>
              </a:rPr>
              <a:t> </a:t>
            </a:r>
            <a:r>
              <a:rPr lang="en-GB" sz="2400" b="1" dirty="0" smtClean="0">
                <a:latin typeface="Myriad Pro"/>
              </a:rPr>
              <a:t>procedure </a:t>
            </a:r>
            <a:r>
              <a:rPr lang="en-GB" sz="2400" dirty="0" smtClean="0">
                <a:latin typeface="Myriad Pro"/>
              </a:rPr>
              <a:t>for ALL</a:t>
            </a:r>
            <a:br>
              <a:rPr lang="en-GB" sz="2400" dirty="0" smtClean="0">
                <a:latin typeface="Myriad Pro"/>
              </a:rPr>
            </a:br>
            <a:r>
              <a:rPr lang="en-GB" sz="2400" dirty="0" smtClean="0">
                <a:latin typeface="Myriad Pro"/>
              </a:rPr>
              <a:t>(overlapping events)</a:t>
            </a:r>
          </a:p>
          <a:p>
            <a:pPr eaLnBrk="1" hangingPunct="1">
              <a:buFontTx/>
              <a:buNone/>
              <a:defRPr/>
            </a:pPr>
            <a:endParaRPr lang="en-GB" sz="2800" dirty="0" smtClean="0">
              <a:latin typeface="Verdana" pitchFamily="34" charset="0"/>
            </a:endParaRPr>
          </a:p>
        </p:txBody>
      </p:sp>
    </p:spTree>
    <p:extLst>
      <p:ext uri="{BB962C8B-B14F-4D97-AF65-F5344CB8AC3E}">
        <p14:creationId xmlns="" xmlns:p14="http://schemas.microsoft.com/office/powerpoint/2010/main" val="9832030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Date Placeholder 3"/>
          <p:cNvSpPr>
            <a:spLocks noGrp="1"/>
          </p:cNvSpPr>
          <p:nvPr/>
        </p:nvSpPr>
        <p:spPr bwMode="auto">
          <a:xfrm>
            <a:off x="457200" y="62880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de-DE" altLang="en-US" sz="1000">
              <a:solidFill>
                <a:schemeClr val="tx1"/>
              </a:solidFill>
              <a:latin typeface="Myriad Pro" pitchFamily="34" charset="0"/>
              <a:ea typeface="ＭＳ Ｐゴシック" charset="-128"/>
            </a:endParaRPr>
          </a:p>
        </p:txBody>
      </p:sp>
      <p:sp>
        <p:nvSpPr>
          <p:cNvPr id="3079" name="Footer Placeholder 4"/>
          <p:cNvSpPr>
            <a:spLocks noGrp="1"/>
          </p:cNvSpPr>
          <p:nvPr/>
        </p:nvSpPr>
        <p:spPr bwMode="auto">
          <a:xfrm>
            <a:off x="0" y="6237288"/>
            <a:ext cx="9144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pPr>
            <a:endParaRPr lang="de-DE" altLang="en-US" sz="1000">
              <a:solidFill>
                <a:schemeClr val="tx1"/>
              </a:solidFill>
              <a:latin typeface="Myriad Pro" pitchFamily="34" charset="0"/>
              <a:ea typeface="ＭＳ Ｐゴシック" charset="-128"/>
            </a:endParaRPr>
          </a:p>
        </p:txBody>
      </p:sp>
      <p:sp>
        <p:nvSpPr>
          <p:cNvPr id="3081" name="Text Placeholder 2"/>
          <p:cNvSpPr>
            <a:spLocks noGrp="1"/>
          </p:cNvSpPr>
          <p:nvPr/>
        </p:nvSpPr>
        <p:spPr bwMode="auto">
          <a:xfrm flipV="1">
            <a:off x="0" y="0"/>
            <a:ext cx="9144000" cy="46038"/>
          </a:xfrm>
          <a:prstGeom prst="rect">
            <a:avLst/>
          </a:prstGeom>
          <a:solidFill>
            <a:srgbClr val="0C9F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nchor="ctr"/>
          <a:lstStyle>
            <a:lvl1pPr marL="342900" indent="-342900"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371600" indent="-4572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lvl="2">
              <a:spcAft>
                <a:spcPts val="1800"/>
              </a:spcAft>
              <a:buClr>
                <a:schemeClr val="bg1"/>
              </a:buClr>
              <a:buFontTx/>
              <a:buNone/>
            </a:pPr>
            <a:endParaRPr lang="en-US" altLang="en-US">
              <a:solidFill>
                <a:schemeClr val="tx1"/>
              </a:solidFill>
              <a:latin typeface="Myriad Pro" pitchFamily="34" charset="0"/>
              <a:ea typeface="ＭＳ Ｐゴシック" charset="-128"/>
            </a:endParaRPr>
          </a:p>
        </p:txBody>
      </p:sp>
      <p:sp>
        <p:nvSpPr>
          <p:cNvPr id="3084" name="Rectangle 12"/>
          <p:cNvSpPr>
            <a:spLocks noGrp="1" noChangeArrowheads="1"/>
          </p:cNvSpPr>
          <p:nvPr>
            <p:ph type="title"/>
          </p:nvPr>
        </p:nvSpPr>
        <p:spPr>
          <a:xfrm>
            <a:off x="0" y="23813"/>
            <a:ext cx="9144000" cy="1533525"/>
          </a:xfrm>
          <a:extLst>
            <a:ext uri="{91240B29-F687-4F45-9708-019B960494DF}">
              <a14:hiddenLine xmlns="" xmlns:a14="http://schemas.microsoft.com/office/drawing/2010/main" w="25400">
                <a:solidFill>
                  <a:srgbClr val="808080"/>
                </a:solidFill>
                <a:miter lim="800000"/>
                <a:headEnd/>
                <a:tailEnd/>
              </a14:hiddenLine>
            </a:ext>
          </a:extLst>
        </p:spPr>
        <p:txBody>
          <a:bodyPr/>
          <a:lstStyle/>
          <a:p>
            <a:pPr eaLnBrk="1" hangingPunct="1">
              <a:defRPr/>
            </a:pPr>
            <a:r>
              <a:rPr lang="en-GB" altLang="en-US" sz="4000" kern="1200" dirty="0">
                <a:solidFill>
                  <a:srgbClr val="0033CC"/>
                </a:solidFill>
                <a:latin typeface="Myriad Pro"/>
              </a:rPr>
              <a:t>What are the main advantages of the CBT </a:t>
            </a:r>
            <a:r>
              <a:rPr lang="en-GB" altLang="en-US" sz="4000" kern="1200" dirty="0" smtClean="0">
                <a:solidFill>
                  <a:srgbClr val="0033CC"/>
                </a:solidFill>
                <a:latin typeface="Myriad Pro"/>
              </a:rPr>
              <a:t>system (2)? </a:t>
            </a:r>
            <a:endParaRPr lang="en-GB" altLang="en-US" sz="4000" kern="1200" dirty="0">
              <a:solidFill>
                <a:srgbClr val="0033CC"/>
              </a:solidFill>
              <a:latin typeface="Myriad Pro"/>
            </a:endParaRPr>
          </a:p>
        </p:txBody>
      </p:sp>
      <p:sp>
        <p:nvSpPr>
          <p:cNvPr id="4109" name="Rectangle 13"/>
          <p:cNvSpPr>
            <a:spLocks noGrp="1" noChangeArrowheads="1"/>
          </p:cNvSpPr>
          <p:nvPr>
            <p:ph type="body" idx="1"/>
          </p:nvPr>
        </p:nvSpPr>
        <p:spPr>
          <a:xfrm>
            <a:off x="250825" y="2178050"/>
            <a:ext cx="8893175" cy="3754438"/>
          </a:xfrm>
        </p:spPr>
        <p:txBody>
          <a:bodyPr/>
          <a:lstStyle/>
          <a:p>
            <a:pPr marL="342900" indent="-342900">
              <a:lnSpc>
                <a:spcPct val="90000"/>
              </a:lnSpc>
              <a:spcAft>
                <a:spcPts val="600"/>
              </a:spcAft>
              <a:buSzPct val="80000"/>
              <a:buFont typeface="Arial" panose="020B0604020202020204" pitchFamily="34" charset="0"/>
              <a:buChar char="•"/>
            </a:pPr>
            <a:r>
              <a:rPr lang="en-GB" altLang="en-US" b="1" dirty="0">
                <a:latin typeface="Myriad Pro"/>
                <a:ea typeface="Verdana" pitchFamily="34" charset="0"/>
                <a:cs typeface="Verdana" pitchFamily="34" charset="0"/>
              </a:rPr>
              <a:t>Improved image</a:t>
            </a:r>
            <a:br>
              <a:rPr lang="en-GB" altLang="en-US" b="1" dirty="0">
                <a:latin typeface="Myriad Pro"/>
                <a:ea typeface="Verdana" pitchFamily="34" charset="0"/>
                <a:cs typeface="Verdana" pitchFamily="34" charset="0"/>
              </a:rPr>
            </a:br>
            <a:endParaRPr lang="en-GB" altLang="en-US" b="1" dirty="0">
              <a:latin typeface="Myriad Pro"/>
              <a:ea typeface="Verdana" pitchFamily="34" charset="0"/>
              <a:cs typeface="Verdana" pitchFamily="34" charset="0"/>
            </a:endParaRPr>
          </a:p>
          <a:p>
            <a:pPr marL="342900" indent="-342900">
              <a:lnSpc>
                <a:spcPct val="90000"/>
              </a:lnSpc>
              <a:spcAft>
                <a:spcPts val="600"/>
              </a:spcAft>
              <a:buSzPct val="80000"/>
              <a:buFont typeface="Arial" panose="020B0604020202020204" pitchFamily="34" charset="0"/>
              <a:buChar char="•"/>
            </a:pPr>
            <a:r>
              <a:rPr lang="en-GB" altLang="en-US" b="1" dirty="0">
                <a:latin typeface="Myriad Pro"/>
                <a:ea typeface="Verdana" pitchFamily="34" charset="0"/>
                <a:cs typeface="Verdana" pitchFamily="34" charset="0"/>
              </a:rPr>
              <a:t>Well established process</a:t>
            </a:r>
          </a:p>
          <a:p>
            <a:pPr marL="342900" indent="-342900">
              <a:lnSpc>
                <a:spcPct val="90000"/>
              </a:lnSpc>
              <a:spcAft>
                <a:spcPts val="600"/>
              </a:spcAft>
              <a:buSzPct val="80000"/>
              <a:buFont typeface="Arial" panose="020B0604020202020204" pitchFamily="34" charset="0"/>
              <a:buChar char="•"/>
            </a:pPr>
            <a:r>
              <a:rPr lang="en-GB" altLang="en-US" b="1" dirty="0" smtClean="0">
                <a:latin typeface="Myriad Pro"/>
                <a:ea typeface="Verdana" pitchFamily="34" charset="0"/>
                <a:cs typeface="Verdana" pitchFamily="34" charset="0"/>
              </a:rPr>
              <a:t/>
            </a:r>
            <a:br>
              <a:rPr lang="en-GB" altLang="en-US" b="1" dirty="0" smtClean="0">
                <a:latin typeface="Myriad Pro"/>
                <a:ea typeface="Verdana" pitchFamily="34" charset="0"/>
                <a:cs typeface="Verdana" pitchFamily="34" charset="0"/>
              </a:rPr>
            </a:br>
            <a:r>
              <a:rPr lang="en-GB" altLang="en-US" b="1" dirty="0" smtClean="0">
                <a:latin typeface="Myriad Pro"/>
                <a:ea typeface="Verdana" pitchFamily="34" charset="0"/>
                <a:cs typeface="Verdana" pitchFamily="34" charset="0"/>
              </a:rPr>
              <a:t>High </a:t>
            </a:r>
            <a:r>
              <a:rPr lang="en-GB" altLang="en-US" b="1" dirty="0">
                <a:latin typeface="Myriad Pro"/>
                <a:ea typeface="Verdana" pitchFamily="34" charset="0"/>
                <a:cs typeface="Verdana" pitchFamily="34" charset="0"/>
              </a:rPr>
              <a:t>security </a:t>
            </a:r>
            <a:br>
              <a:rPr lang="en-GB" altLang="en-US" b="1" dirty="0">
                <a:latin typeface="Myriad Pro"/>
                <a:ea typeface="Verdana" pitchFamily="34" charset="0"/>
                <a:cs typeface="Verdana" pitchFamily="34" charset="0"/>
              </a:rPr>
            </a:br>
            <a:endParaRPr lang="en-GB" altLang="en-US" b="1" dirty="0">
              <a:latin typeface="Myriad Pro"/>
              <a:ea typeface="Verdana" pitchFamily="34" charset="0"/>
              <a:cs typeface="Verdana" pitchFamily="34" charset="0"/>
            </a:endParaRPr>
          </a:p>
          <a:p>
            <a:pPr marL="342900" indent="-342900">
              <a:lnSpc>
                <a:spcPct val="90000"/>
              </a:lnSpc>
              <a:spcAft>
                <a:spcPts val="600"/>
              </a:spcAft>
              <a:buSzPct val="80000"/>
              <a:buFont typeface="Arial" panose="020B0604020202020204" pitchFamily="34" charset="0"/>
              <a:buChar char="•"/>
            </a:pPr>
            <a:r>
              <a:rPr lang="en-GB" altLang="en-US" b="1" dirty="0">
                <a:latin typeface="Myriad Pro"/>
                <a:ea typeface="Verdana" pitchFamily="34" charset="0"/>
                <a:cs typeface="Verdana" pitchFamily="34" charset="0"/>
              </a:rPr>
              <a:t>New types of tests</a:t>
            </a:r>
            <a:endParaRPr lang="en-GB" sz="2800" b="1" dirty="0" smtClean="0">
              <a:latin typeface="Myriad Pro"/>
            </a:endParaRPr>
          </a:p>
        </p:txBody>
      </p:sp>
    </p:spTree>
    <p:extLst>
      <p:ext uri="{BB962C8B-B14F-4D97-AF65-F5344CB8AC3E}">
        <p14:creationId xmlns="" xmlns:p14="http://schemas.microsoft.com/office/powerpoint/2010/main" val="19348211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0"/>
          <p:cNvSpPr>
            <a:spLocks noGrp="1"/>
          </p:cNvSpPr>
          <p:nvPr>
            <p:ph type="title" idx="4294967295"/>
          </p:nvPr>
        </p:nvSpPr>
        <p:spPr>
          <a:xfrm>
            <a:off x="-107950" y="260350"/>
            <a:ext cx="9144000" cy="1143000"/>
          </a:xfrm>
        </p:spPr>
        <p:txBody>
          <a:bodyPr>
            <a:normAutofit fontScale="90000"/>
          </a:bodyPr>
          <a:lstStyle/>
          <a:p>
            <a:pPr>
              <a:defRPr/>
            </a:pPr>
            <a:r>
              <a:rPr lang="en-GB" altLang="en-US" sz="4000" dirty="0">
                <a:solidFill>
                  <a:srgbClr val="0033CC"/>
                </a:solidFill>
                <a:latin typeface="Verdana" pitchFamily="34" charset="0"/>
              </a:rPr>
              <a:t>What are the main </a:t>
            </a:r>
            <a:r>
              <a:rPr lang="en-GB" altLang="en-US" sz="4000" dirty="0" smtClean="0">
                <a:solidFill>
                  <a:srgbClr val="0033CC"/>
                </a:solidFill>
                <a:latin typeface="Verdana" pitchFamily="34" charset="0"/>
              </a:rPr>
              <a:t>challenges of </a:t>
            </a:r>
            <a:r>
              <a:rPr lang="en-GB" altLang="en-US" sz="4000" dirty="0">
                <a:solidFill>
                  <a:srgbClr val="0033CC"/>
                </a:solidFill>
                <a:latin typeface="Verdana" pitchFamily="34" charset="0"/>
              </a:rPr>
              <a:t>the CBT system? </a:t>
            </a:r>
            <a:r>
              <a:rPr lang="en-GB" altLang="en-US" sz="4000" dirty="0" smtClean="0">
                <a:solidFill>
                  <a:srgbClr val="0033CC"/>
                </a:solidFill>
                <a:latin typeface="Verdana" pitchFamily="34" charset="0"/>
              </a:rPr>
              <a:t>(1)</a:t>
            </a:r>
            <a:endParaRPr lang="en-GB" altLang="en-US" sz="4000" kern="1200" dirty="0">
              <a:solidFill>
                <a:srgbClr val="0033CC"/>
              </a:solidFill>
              <a:latin typeface="Verdana" pitchFamily="34" charset="0"/>
            </a:endParaRPr>
          </a:p>
        </p:txBody>
      </p:sp>
      <p:sp>
        <p:nvSpPr>
          <p:cNvPr id="30723" name="Rectangle 4"/>
          <p:cNvSpPr>
            <a:spLocks noChangeArrowheads="1"/>
          </p:cNvSpPr>
          <p:nvPr/>
        </p:nvSpPr>
        <p:spPr bwMode="auto">
          <a:xfrm>
            <a:off x="250825" y="1604963"/>
            <a:ext cx="8642350" cy="4918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rgbClr val="003399"/>
                </a:solidFill>
                <a:latin typeface="Arial" charset="0"/>
              </a:defRPr>
            </a:lvl1pPr>
            <a:lvl2pPr marL="800100" indent="-34290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lvl="0"/>
            <a:r>
              <a:rPr lang="en-GB" sz="2800" dirty="0"/>
              <a:t>Overcoming stakeholders resistances in the validation process for new test constructs (e.g. SJT </a:t>
            </a:r>
            <a:r>
              <a:rPr lang="en-GB" sz="2800" dirty="0" smtClean="0"/>
              <a:t>in EPSO </a:t>
            </a:r>
            <a:r>
              <a:rPr lang="en-GB" sz="2800" dirty="0"/>
              <a:t>from 2009-2011)</a:t>
            </a:r>
            <a:br>
              <a:rPr lang="en-GB" sz="2800" dirty="0"/>
            </a:br>
            <a:r>
              <a:rPr lang="en-GB" sz="2800" dirty="0"/>
              <a:t>Measure to address this: </a:t>
            </a:r>
          </a:p>
          <a:p>
            <a:pPr lvl="1"/>
            <a:r>
              <a:rPr lang="en-GB" sz="2000" dirty="0"/>
              <a:t>perform trials on new tests to be implemented</a:t>
            </a:r>
          </a:p>
          <a:p>
            <a:pPr lvl="1"/>
            <a:r>
              <a:rPr lang="en-GB" sz="2000" dirty="0"/>
              <a:t>run familiarisation sessions incl. extensive room for Q&amp;A</a:t>
            </a:r>
          </a:p>
          <a:p>
            <a:pPr lvl="1"/>
            <a:r>
              <a:rPr lang="en-GB" sz="2000" dirty="0"/>
              <a:t>Bring in external, independent expertise </a:t>
            </a:r>
          </a:p>
          <a:p>
            <a:pPr lvl="1"/>
            <a:r>
              <a:rPr lang="en-GB" sz="2000" dirty="0"/>
              <a:t>Involve test validators (to a certain degree) in the quality management process of implementing new tests</a:t>
            </a:r>
          </a:p>
          <a:p>
            <a:pPr lvl="0"/>
            <a:r>
              <a:rPr lang="en-GB" sz="2800" dirty="0"/>
              <a:t>In overall terms: initiate, manage and control a TRUST building process</a:t>
            </a:r>
          </a:p>
          <a:p>
            <a:pPr eaLnBrk="1" hangingPunct="1">
              <a:spcBef>
                <a:spcPct val="0"/>
              </a:spcBef>
              <a:buSzPct val="80000"/>
            </a:pPr>
            <a:endParaRPr lang="de-DE" altLang="en-US"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207681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0"/>
          <p:cNvSpPr>
            <a:spLocks noGrp="1"/>
          </p:cNvSpPr>
          <p:nvPr>
            <p:ph type="title" idx="4294967295"/>
          </p:nvPr>
        </p:nvSpPr>
        <p:spPr>
          <a:xfrm>
            <a:off x="-107950" y="260350"/>
            <a:ext cx="9144000" cy="1143000"/>
          </a:xfrm>
        </p:spPr>
        <p:txBody>
          <a:bodyPr>
            <a:normAutofit fontScale="90000"/>
          </a:bodyPr>
          <a:lstStyle/>
          <a:p>
            <a:pPr>
              <a:defRPr/>
            </a:pPr>
            <a:r>
              <a:rPr lang="en-GB" altLang="en-US" sz="4000" dirty="0">
                <a:solidFill>
                  <a:srgbClr val="0033CC"/>
                </a:solidFill>
                <a:latin typeface="Myriad Pro"/>
              </a:rPr>
              <a:t>What are the main </a:t>
            </a:r>
            <a:r>
              <a:rPr lang="en-GB" altLang="en-US" sz="4000" dirty="0" smtClean="0">
                <a:solidFill>
                  <a:srgbClr val="0033CC"/>
                </a:solidFill>
                <a:latin typeface="Myriad Pro"/>
              </a:rPr>
              <a:t>challenges of </a:t>
            </a:r>
            <a:r>
              <a:rPr lang="en-GB" altLang="en-US" sz="4000" dirty="0">
                <a:solidFill>
                  <a:srgbClr val="0033CC"/>
                </a:solidFill>
                <a:latin typeface="Myriad Pro"/>
              </a:rPr>
              <a:t>the CBT system? </a:t>
            </a:r>
            <a:r>
              <a:rPr lang="en-GB" altLang="en-US" sz="4000" dirty="0" smtClean="0">
                <a:solidFill>
                  <a:srgbClr val="0033CC"/>
                </a:solidFill>
                <a:latin typeface="Myriad Pro"/>
              </a:rPr>
              <a:t>(2)</a:t>
            </a:r>
            <a:endParaRPr lang="en-GB" altLang="en-US" sz="4000" kern="1200" dirty="0">
              <a:solidFill>
                <a:srgbClr val="0033CC"/>
              </a:solidFill>
              <a:latin typeface="Myriad Pro"/>
            </a:endParaRPr>
          </a:p>
        </p:txBody>
      </p:sp>
      <p:sp>
        <p:nvSpPr>
          <p:cNvPr id="30723" name="Rectangle 4"/>
          <p:cNvSpPr>
            <a:spLocks noChangeArrowheads="1"/>
          </p:cNvSpPr>
          <p:nvPr/>
        </p:nvSpPr>
        <p:spPr bwMode="auto">
          <a:xfrm>
            <a:off x="250825" y="1604963"/>
            <a:ext cx="8642350" cy="4425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rgbClr val="003399"/>
                </a:solidFill>
                <a:latin typeface="Arial" charset="0"/>
              </a:defRPr>
            </a:lvl1pPr>
            <a:lvl2pPr marL="800100" indent="-34290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lvl="0"/>
            <a:r>
              <a:rPr lang="en-GB" sz="2800" dirty="0">
                <a:latin typeface="Myriad Pro"/>
              </a:rPr>
              <a:t>Increased level of technical complexity in the CBT supply chain, in particular for a variety of multilingual computerised tests delivered on a worldwide basis. In both high-volume and high stakes of testing operations, any small irregularity can unfold significant </a:t>
            </a:r>
            <a:r>
              <a:rPr lang="en-GB" sz="2800" dirty="0" smtClean="0">
                <a:latin typeface="Myriad Pro"/>
              </a:rPr>
              <a:t>impacts.</a:t>
            </a:r>
            <a:endParaRPr lang="en-GB" sz="2800" dirty="0">
              <a:latin typeface="Myriad Pro"/>
            </a:endParaRPr>
          </a:p>
          <a:p>
            <a:pPr lvl="0"/>
            <a:r>
              <a:rPr lang="en-GB" sz="2800" dirty="0">
                <a:latin typeface="Myriad Pro"/>
              </a:rPr>
              <a:t>Manage trade-offs between technical possibilities, political reservations, legal constraints and stakeholders </a:t>
            </a:r>
            <a:r>
              <a:rPr lang="en-GB" sz="2800" dirty="0" smtClean="0">
                <a:latin typeface="Myriad Pro"/>
              </a:rPr>
              <a:t>expectations</a:t>
            </a:r>
            <a:r>
              <a:rPr lang="en-GB" sz="2800" dirty="0">
                <a:latin typeface="Myriad Pro"/>
              </a:rPr>
              <a:t>.</a:t>
            </a:r>
          </a:p>
          <a:p>
            <a:pPr eaLnBrk="1" hangingPunct="1">
              <a:spcBef>
                <a:spcPct val="0"/>
              </a:spcBef>
              <a:buSzPct val="80000"/>
            </a:pPr>
            <a:endParaRPr lang="de-DE" altLang="en-US" sz="2400" dirty="0">
              <a:latin typeface="Myriad Pro"/>
              <a:ea typeface="Verdana" pitchFamily="34" charset="0"/>
              <a:cs typeface="Verdana" pitchFamily="34" charset="0"/>
            </a:endParaRPr>
          </a:p>
        </p:txBody>
      </p:sp>
    </p:spTree>
    <p:extLst>
      <p:ext uri="{BB962C8B-B14F-4D97-AF65-F5344CB8AC3E}">
        <p14:creationId xmlns="" xmlns:p14="http://schemas.microsoft.com/office/powerpoint/2010/main" val="3106038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133600"/>
            <a:ext cx="9144000" cy="2017713"/>
          </a:xfrm>
        </p:spPr>
        <p:txBody>
          <a:bodyPr>
            <a:normAutofit fontScale="90000"/>
          </a:bodyPr>
          <a:lstStyle/>
          <a:p>
            <a:pPr eaLnBrk="1" hangingPunct="1">
              <a:lnSpc>
                <a:spcPct val="80000"/>
              </a:lnSpc>
              <a:defRPr/>
            </a:pPr>
            <a:r>
              <a:rPr lang="en-GB" altLang="en-US" sz="4000" dirty="0" smtClean="0"/>
              <a:t/>
            </a:r>
            <a:br>
              <a:rPr lang="en-GB" altLang="en-US" sz="4000" dirty="0" smtClean="0"/>
            </a:br>
            <a:r>
              <a:rPr lang="en-GB" altLang="en-US" sz="3200" dirty="0" smtClean="0"/>
              <a:t/>
            </a:r>
            <a:br>
              <a:rPr lang="en-GB" altLang="en-US" sz="3200" dirty="0" smtClean="0"/>
            </a:br>
            <a:r>
              <a:rPr lang="en-GB" altLang="en-US" sz="4000" dirty="0" smtClean="0"/>
              <a:t/>
            </a:r>
            <a:br>
              <a:rPr lang="en-GB" altLang="en-US" sz="4000" dirty="0" smtClean="0"/>
            </a:br>
            <a:r>
              <a:rPr lang="en-GB" altLang="en-US" sz="4000" dirty="0" smtClean="0"/>
              <a:t/>
            </a:r>
            <a:br>
              <a:rPr lang="en-GB" altLang="en-US" sz="4000" dirty="0" smtClean="0"/>
            </a:br>
            <a:r>
              <a:rPr lang="en-GB" altLang="en-US" sz="3900" b="1" kern="1200" dirty="0" smtClean="0">
                <a:solidFill>
                  <a:srgbClr val="0033CC"/>
                </a:solidFill>
                <a:latin typeface="Myriad Pro"/>
              </a:rPr>
              <a:t>Fairness and Equality</a:t>
            </a:r>
            <a:r>
              <a:rPr lang="en-GB" altLang="en-US" sz="3600" b="1" dirty="0" smtClean="0">
                <a:latin typeface="Myriad Pro"/>
              </a:rPr>
              <a:t/>
            </a:r>
            <a:br>
              <a:rPr lang="en-GB" altLang="en-US" sz="3600" b="1" dirty="0" smtClean="0">
                <a:latin typeface="Myriad Pro"/>
              </a:rPr>
            </a:br>
            <a:r>
              <a:rPr lang="en-GB" altLang="en-US" sz="3600" b="1" dirty="0" smtClean="0">
                <a:latin typeface="Myriad Pro"/>
              </a:rPr>
              <a:t/>
            </a:r>
            <a:br>
              <a:rPr lang="en-GB" altLang="en-US" sz="3600" b="1" dirty="0" smtClean="0">
                <a:latin typeface="Myriad Pro"/>
              </a:rPr>
            </a:br>
            <a:r>
              <a:rPr lang="en-GB" altLang="en-US" sz="3600" b="1" dirty="0"/>
              <a:t/>
            </a:r>
            <a:br>
              <a:rPr lang="en-GB" altLang="en-US" sz="3600" b="1" dirty="0"/>
            </a:br>
            <a:r>
              <a:rPr lang="en-GB" altLang="en-US" sz="2400" dirty="0" smtClean="0"/>
              <a:t/>
            </a:r>
            <a:br>
              <a:rPr lang="en-GB" altLang="en-US" sz="2400" dirty="0" smtClean="0"/>
            </a:br>
            <a:r>
              <a:rPr lang="en-GB" altLang="en-US" sz="2000" dirty="0">
                <a:solidFill>
                  <a:srgbClr val="003399"/>
                </a:solidFill>
                <a:ea typeface="+mn-ea"/>
                <a:cs typeface="+mn-cs"/>
              </a:rPr>
              <a:t/>
            </a:r>
            <a:br>
              <a:rPr lang="en-GB" altLang="en-US" sz="2000" dirty="0">
                <a:solidFill>
                  <a:srgbClr val="003399"/>
                </a:solidFill>
                <a:ea typeface="+mn-ea"/>
                <a:cs typeface="+mn-cs"/>
              </a:rPr>
            </a:br>
            <a:endParaRPr lang="en-GB" altLang="en-US" sz="4000" dirty="0" smtClean="0"/>
          </a:p>
        </p:txBody>
      </p:sp>
    </p:spTree>
    <p:extLst>
      <p:ext uri="{BB962C8B-B14F-4D97-AF65-F5344CB8AC3E}">
        <p14:creationId xmlns="" xmlns:p14="http://schemas.microsoft.com/office/powerpoint/2010/main" val="1639321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542925" y="2297113"/>
            <a:ext cx="8229600" cy="1143000"/>
          </a:xfrm>
        </p:spPr>
        <p:txBody>
          <a:bodyPr>
            <a:normAutofit fontScale="90000"/>
          </a:bodyPr>
          <a:lstStyle/>
          <a:p>
            <a:pPr>
              <a:lnSpc>
                <a:spcPct val="150000"/>
              </a:lnSpc>
            </a:pPr>
            <a:r>
              <a:rPr lang="en-GB" altLang="en-US" sz="2800" b="1" i="1" dirty="0" smtClean="0">
                <a:solidFill>
                  <a:schemeClr val="accent1"/>
                </a:solidFill>
              </a:rPr>
              <a:t>"EPSO's role is to serve the EU Institutions</a:t>
            </a:r>
            <a:br>
              <a:rPr lang="en-GB" altLang="en-US" sz="2800" b="1" i="1" dirty="0" smtClean="0">
                <a:solidFill>
                  <a:schemeClr val="accent1"/>
                </a:solidFill>
              </a:rPr>
            </a:br>
            <a:r>
              <a:rPr lang="en-GB" altLang="en-US" sz="2800" b="1" i="1" dirty="0" smtClean="0">
                <a:solidFill>
                  <a:schemeClr val="accent1"/>
                </a:solidFill>
              </a:rPr>
              <a:t>by providing high quality, efficient and effective selection procedures that enable them to recruit the right person, for the right job, at the right time."</a:t>
            </a:r>
            <a:r>
              <a:rPr lang="en-GB" altLang="en-US" sz="2800" dirty="0" smtClean="0">
                <a:solidFill>
                  <a:schemeClr val="accent1"/>
                </a:solidFill>
              </a:rPr>
              <a:t> </a:t>
            </a:r>
          </a:p>
        </p:txBody>
      </p:sp>
    </p:spTree>
    <p:extLst>
      <p:ext uri="{BB962C8B-B14F-4D97-AF65-F5344CB8AC3E}">
        <p14:creationId xmlns="" xmlns:p14="http://schemas.microsoft.com/office/powerpoint/2010/main" val="705170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0"/>
          <p:cNvSpPr>
            <a:spLocks noGrp="1"/>
          </p:cNvSpPr>
          <p:nvPr>
            <p:ph type="title" idx="4294967295"/>
          </p:nvPr>
        </p:nvSpPr>
        <p:spPr>
          <a:xfrm>
            <a:off x="-107950" y="260350"/>
            <a:ext cx="9144000" cy="1143000"/>
          </a:xfrm>
        </p:spPr>
        <p:txBody>
          <a:bodyPr>
            <a:normAutofit/>
          </a:bodyPr>
          <a:lstStyle/>
          <a:p>
            <a:pPr eaLnBrk="1" hangingPunct="1">
              <a:defRPr/>
            </a:pPr>
            <a:r>
              <a:rPr lang="de-DE" altLang="en-US" sz="4000" kern="1200" dirty="0" err="1">
                <a:solidFill>
                  <a:srgbClr val="0033CC"/>
                </a:solidFill>
                <a:latin typeface="Myriad Pro"/>
              </a:rPr>
              <a:t>How</a:t>
            </a:r>
            <a:r>
              <a:rPr lang="de-DE" altLang="en-US" sz="4000" kern="1200" dirty="0">
                <a:solidFill>
                  <a:srgbClr val="0033CC"/>
                </a:solidFill>
                <a:latin typeface="Myriad Pro"/>
              </a:rPr>
              <a:t> </a:t>
            </a:r>
            <a:r>
              <a:rPr lang="de-DE" altLang="en-US" sz="4000" kern="1200" dirty="0" err="1">
                <a:solidFill>
                  <a:srgbClr val="0033CC"/>
                </a:solidFill>
                <a:latin typeface="Myriad Pro"/>
              </a:rPr>
              <a:t>to</a:t>
            </a:r>
            <a:r>
              <a:rPr lang="de-DE" altLang="en-US" sz="4000" kern="1200" dirty="0">
                <a:solidFill>
                  <a:srgbClr val="0033CC"/>
                </a:solidFill>
                <a:latin typeface="Myriad Pro"/>
              </a:rPr>
              <a:t> </a:t>
            </a:r>
            <a:r>
              <a:rPr lang="de-DE" altLang="en-US" sz="4000" kern="1200" dirty="0" err="1">
                <a:solidFill>
                  <a:srgbClr val="0033CC"/>
                </a:solidFill>
                <a:latin typeface="Myriad Pro"/>
              </a:rPr>
              <a:t>ensure</a:t>
            </a:r>
            <a:r>
              <a:rPr lang="de-DE" altLang="en-US" sz="4000" kern="1200" dirty="0">
                <a:solidFill>
                  <a:srgbClr val="0033CC"/>
                </a:solidFill>
                <a:latin typeface="Myriad Pro"/>
              </a:rPr>
              <a:t> </a:t>
            </a:r>
            <a:r>
              <a:rPr lang="de-DE" altLang="en-US" sz="4000" kern="1200" dirty="0" err="1" smtClean="0">
                <a:solidFill>
                  <a:srgbClr val="0033CC"/>
                </a:solidFill>
                <a:latin typeface="Myriad Pro"/>
              </a:rPr>
              <a:t>fairness</a:t>
            </a:r>
            <a:r>
              <a:rPr lang="de-DE" altLang="en-US" sz="4000" kern="1200" dirty="0" smtClean="0">
                <a:solidFill>
                  <a:srgbClr val="0033CC"/>
                </a:solidFill>
                <a:latin typeface="Myriad Pro"/>
              </a:rPr>
              <a:t> </a:t>
            </a:r>
            <a:r>
              <a:rPr lang="de-DE" altLang="en-US" sz="4000" kern="1200" dirty="0" err="1" smtClean="0">
                <a:solidFill>
                  <a:srgbClr val="0033CC"/>
                </a:solidFill>
                <a:latin typeface="Myriad Pro"/>
              </a:rPr>
              <a:t>and</a:t>
            </a:r>
            <a:r>
              <a:rPr lang="de-DE" altLang="en-US" sz="4000" kern="1200" dirty="0" smtClean="0">
                <a:solidFill>
                  <a:srgbClr val="0033CC"/>
                </a:solidFill>
                <a:latin typeface="Myriad Pro"/>
              </a:rPr>
              <a:t> </a:t>
            </a:r>
            <a:r>
              <a:rPr lang="de-DE" altLang="en-US" sz="4000" kern="1200" dirty="0" err="1" smtClean="0">
                <a:solidFill>
                  <a:srgbClr val="0033CC"/>
                </a:solidFill>
                <a:latin typeface="Myriad Pro"/>
              </a:rPr>
              <a:t>equality</a:t>
            </a:r>
            <a:r>
              <a:rPr lang="de-DE" altLang="en-US" sz="4000" kern="1200" dirty="0" smtClean="0">
                <a:solidFill>
                  <a:srgbClr val="0033CC"/>
                </a:solidFill>
                <a:latin typeface="Myriad Pro"/>
              </a:rPr>
              <a:t>?</a:t>
            </a:r>
            <a:endParaRPr lang="en-GB" altLang="en-US" sz="4000" kern="1200" dirty="0">
              <a:solidFill>
                <a:srgbClr val="0033CC"/>
              </a:solidFill>
              <a:latin typeface="Myriad Pro"/>
            </a:endParaRPr>
          </a:p>
        </p:txBody>
      </p:sp>
      <p:sp>
        <p:nvSpPr>
          <p:cNvPr id="30723" name="Rectangle 4"/>
          <p:cNvSpPr>
            <a:spLocks noChangeArrowheads="1"/>
          </p:cNvSpPr>
          <p:nvPr/>
        </p:nvSpPr>
        <p:spPr bwMode="auto">
          <a:xfrm>
            <a:off x="250825" y="1604963"/>
            <a:ext cx="8642350" cy="4154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rgbClr val="003399"/>
                </a:solidFill>
                <a:latin typeface="Arial" charset="0"/>
              </a:defRPr>
            </a:lvl1pPr>
            <a:lvl2pPr marL="800100" indent="-34290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SzPct val="80000"/>
            </a:pPr>
            <a:r>
              <a:rPr lang="en-GB" sz="2400" dirty="0"/>
              <a:t>Even though candidates within the same competition do not receive the same questions as they test at different dates and time, the level of difficulty of individual tests delivered is identical, as set by the Selection Board at the start of the process, thereby ensuring equal treatment. </a:t>
            </a:r>
            <a:endParaRPr lang="en-GB" sz="2400" dirty="0" smtClean="0"/>
          </a:p>
          <a:p>
            <a:pPr eaLnBrk="1" hangingPunct="1">
              <a:spcBef>
                <a:spcPct val="0"/>
              </a:spcBef>
              <a:buSzPct val="80000"/>
            </a:pPr>
            <a:r>
              <a:rPr lang="en-GB" sz="2400" dirty="0" smtClean="0"/>
              <a:t>Highly </a:t>
            </a:r>
            <a:r>
              <a:rPr lang="en-GB" sz="2400" dirty="0"/>
              <a:t>standardised testing requirements across all test centres are also part of the CBT framework contract. </a:t>
            </a:r>
            <a:endParaRPr lang="en-GB" sz="2400" dirty="0" smtClean="0"/>
          </a:p>
          <a:p>
            <a:pPr eaLnBrk="1" hangingPunct="1">
              <a:spcBef>
                <a:spcPct val="0"/>
              </a:spcBef>
              <a:buSzPct val="80000"/>
            </a:pPr>
            <a:r>
              <a:rPr lang="en-GB" sz="2400" dirty="0" smtClean="0"/>
              <a:t>The </a:t>
            </a:r>
            <a:r>
              <a:rPr lang="en-GB" sz="2400" dirty="0"/>
              <a:t>validity and reliability of CBT is now recognised by well-established European Court of Justice case-law and the Court confirmed the compliance of CBT with the principle of equal treatment.</a:t>
            </a:r>
            <a:endParaRPr lang="de-DE" altLang="en-US"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353945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0"/>
          <p:cNvSpPr>
            <a:spLocks noGrp="1"/>
          </p:cNvSpPr>
          <p:nvPr>
            <p:ph type="title" idx="4294967295"/>
          </p:nvPr>
        </p:nvSpPr>
        <p:spPr>
          <a:xfrm>
            <a:off x="-107950" y="260350"/>
            <a:ext cx="9144000" cy="1143000"/>
          </a:xfrm>
        </p:spPr>
        <p:txBody>
          <a:bodyPr/>
          <a:lstStyle/>
          <a:p>
            <a:pPr eaLnBrk="1" hangingPunct="1">
              <a:defRPr/>
            </a:pPr>
            <a:r>
              <a:rPr lang="de-DE" altLang="en-US" sz="4000" kern="1200" dirty="0" err="1">
                <a:solidFill>
                  <a:srgbClr val="0033CC"/>
                </a:solidFill>
                <a:latin typeface="Myriad Pro"/>
              </a:rPr>
              <a:t>How</a:t>
            </a:r>
            <a:r>
              <a:rPr lang="de-DE" altLang="en-US" sz="4000" kern="1200" dirty="0">
                <a:solidFill>
                  <a:srgbClr val="0033CC"/>
                </a:solidFill>
                <a:latin typeface="Myriad Pro"/>
              </a:rPr>
              <a:t> </a:t>
            </a:r>
            <a:r>
              <a:rPr lang="de-DE" altLang="en-US" sz="4000" kern="1200" dirty="0" err="1">
                <a:solidFill>
                  <a:srgbClr val="0033CC"/>
                </a:solidFill>
                <a:latin typeface="Myriad Pro"/>
              </a:rPr>
              <a:t>to</a:t>
            </a:r>
            <a:r>
              <a:rPr lang="de-DE" altLang="en-US" sz="4000" kern="1200" dirty="0">
                <a:solidFill>
                  <a:srgbClr val="0033CC"/>
                </a:solidFill>
                <a:latin typeface="Myriad Pro"/>
              </a:rPr>
              <a:t> </a:t>
            </a:r>
            <a:r>
              <a:rPr lang="de-DE" altLang="en-US" sz="4000" kern="1200" dirty="0" err="1">
                <a:solidFill>
                  <a:srgbClr val="0033CC"/>
                </a:solidFill>
                <a:latin typeface="Myriad Pro"/>
              </a:rPr>
              <a:t>ensure</a:t>
            </a:r>
            <a:r>
              <a:rPr lang="de-DE" altLang="en-US" sz="4000" kern="1200" dirty="0">
                <a:solidFill>
                  <a:srgbClr val="0033CC"/>
                </a:solidFill>
                <a:latin typeface="Myriad Pro"/>
              </a:rPr>
              <a:t> </a:t>
            </a:r>
            <a:r>
              <a:rPr lang="de-DE" altLang="en-US" sz="4000" kern="1200" dirty="0" err="1">
                <a:solidFill>
                  <a:srgbClr val="0033CC"/>
                </a:solidFill>
                <a:latin typeface="Myriad Pro"/>
              </a:rPr>
              <a:t>confidentiality</a:t>
            </a:r>
            <a:r>
              <a:rPr lang="de-DE" altLang="en-US" sz="4000" kern="1200" dirty="0">
                <a:solidFill>
                  <a:srgbClr val="0033CC"/>
                </a:solidFill>
                <a:latin typeface="Myriad Pro"/>
              </a:rPr>
              <a:t>?</a:t>
            </a:r>
            <a:endParaRPr lang="en-GB" altLang="en-US" sz="4000" kern="1200" dirty="0">
              <a:solidFill>
                <a:srgbClr val="0033CC"/>
              </a:solidFill>
              <a:latin typeface="Myriad Pro"/>
            </a:endParaRPr>
          </a:p>
        </p:txBody>
      </p:sp>
      <p:sp>
        <p:nvSpPr>
          <p:cNvPr id="30723" name="Rectangle 4"/>
          <p:cNvSpPr>
            <a:spLocks noChangeArrowheads="1"/>
          </p:cNvSpPr>
          <p:nvPr/>
        </p:nvSpPr>
        <p:spPr bwMode="auto">
          <a:xfrm>
            <a:off x="250825" y="1604963"/>
            <a:ext cx="8642350" cy="3786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rgbClr val="003399"/>
                </a:solidFill>
                <a:latin typeface="Arial" charset="0"/>
              </a:defRPr>
            </a:lvl1pPr>
            <a:lvl2pPr marL="800100" indent="-34290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SzPct val="80000"/>
            </a:pPr>
            <a:r>
              <a:rPr lang="de-DE" altLang="en-US" sz="2400" dirty="0" smtClean="0">
                <a:latin typeface="Myriad Pro"/>
                <a:ea typeface="Verdana" pitchFamily="34" charset="0"/>
                <a:cs typeface="Verdana" pitchFamily="34" charset="0"/>
              </a:rPr>
              <a:t>Formal </a:t>
            </a:r>
            <a:r>
              <a:rPr lang="de-DE" altLang="en-US" sz="2400" b="1" dirty="0" err="1" smtClean="0">
                <a:latin typeface="Myriad Pro"/>
                <a:ea typeface="Verdana" pitchFamily="34" charset="0"/>
                <a:cs typeface="Verdana" pitchFamily="34" charset="0"/>
              </a:rPr>
              <a:t>written</a:t>
            </a:r>
            <a:r>
              <a:rPr lang="de-DE" altLang="en-US" sz="2400" b="1" dirty="0" smtClean="0">
                <a:latin typeface="Myriad Pro"/>
                <a:ea typeface="Verdana" pitchFamily="34" charset="0"/>
                <a:cs typeface="Verdana" pitchFamily="34" charset="0"/>
              </a:rPr>
              <a:t> </a:t>
            </a:r>
            <a:r>
              <a:rPr lang="de-DE" altLang="en-US" sz="2400" b="1" dirty="0" err="1" smtClean="0">
                <a:latin typeface="Myriad Pro"/>
                <a:ea typeface="Verdana" pitchFamily="34" charset="0"/>
                <a:cs typeface="Verdana" pitchFamily="34" charset="0"/>
              </a:rPr>
              <a:t>commitments</a:t>
            </a:r>
            <a:endParaRPr lang="de-DE" altLang="en-US" sz="2400" b="1" dirty="0" smtClean="0">
              <a:latin typeface="Myriad Pro"/>
              <a:ea typeface="Verdana" pitchFamily="34" charset="0"/>
              <a:cs typeface="Verdana" pitchFamily="34" charset="0"/>
            </a:endParaRPr>
          </a:p>
          <a:p>
            <a:pPr lvl="1" eaLnBrk="1" hangingPunct="1">
              <a:spcBef>
                <a:spcPct val="0"/>
              </a:spcBef>
              <a:buSzPct val="80000"/>
              <a:buFont typeface="Arial" charset="0"/>
              <a:buChar char="•"/>
            </a:pPr>
            <a:r>
              <a:rPr lang="de-DE" altLang="en-US" sz="2400" dirty="0" smtClean="0">
                <a:latin typeface="Myriad Pro"/>
                <a:ea typeface="Verdana" pitchFamily="34" charset="0"/>
                <a:cs typeface="Verdana" pitchFamily="34" charset="0"/>
              </a:rPr>
              <a:t>Stakeholders: </a:t>
            </a:r>
            <a:r>
              <a:rPr lang="de-DE" altLang="en-US" sz="2400" dirty="0" err="1" smtClean="0">
                <a:latin typeface="Myriad Pro"/>
                <a:ea typeface="Verdana" pitchFamily="34" charset="0"/>
                <a:cs typeface="Verdana" pitchFamily="34" charset="0"/>
              </a:rPr>
              <a:t>confidentiality</a:t>
            </a:r>
            <a:r>
              <a:rPr lang="de-DE" altLang="en-US" sz="2400" dirty="0" smtClean="0">
                <a:latin typeface="Myriad Pro"/>
                <a:ea typeface="Verdana" pitchFamily="34" charset="0"/>
                <a:cs typeface="Verdana" pitchFamily="34" charset="0"/>
              </a:rPr>
              <a:t> </a:t>
            </a:r>
            <a:r>
              <a:rPr lang="de-DE" altLang="en-US" sz="2400" dirty="0" err="1" smtClean="0">
                <a:latin typeface="Myriad Pro"/>
                <a:ea typeface="Verdana" pitchFamily="34" charset="0"/>
                <a:cs typeface="Verdana" pitchFamily="34" charset="0"/>
              </a:rPr>
              <a:t>notes</a:t>
            </a:r>
            <a:endParaRPr lang="de-DE" altLang="en-US" sz="2400" dirty="0" smtClean="0">
              <a:latin typeface="Myriad Pro"/>
              <a:ea typeface="Verdana" pitchFamily="34" charset="0"/>
              <a:cs typeface="Verdana" pitchFamily="34" charset="0"/>
            </a:endParaRPr>
          </a:p>
          <a:p>
            <a:pPr lvl="1" eaLnBrk="1" hangingPunct="1">
              <a:spcBef>
                <a:spcPct val="0"/>
              </a:spcBef>
              <a:buSzPct val="80000"/>
              <a:buFont typeface="Arial" charset="0"/>
              <a:buChar char="•"/>
            </a:pPr>
            <a:r>
              <a:rPr lang="de-DE" altLang="en-US" sz="2400" dirty="0" err="1" smtClean="0">
                <a:latin typeface="Myriad Pro"/>
                <a:ea typeface="Verdana" pitchFamily="34" charset="0"/>
                <a:cs typeface="Verdana" pitchFamily="34" charset="0"/>
              </a:rPr>
              <a:t>Contractors</a:t>
            </a:r>
            <a:r>
              <a:rPr lang="de-DE" altLang="en-US" sz="2400" dirty="0" smtClean="0">
                <a:latin typeface="Myriad Pro"/>
                <a:ea typeface="Verdana" pitchFamily="34" charset="0"/>
                <a:cs typeface="Verdana" pitchFamily="34" charset="0"/>
              </a:rPr>
              <a:t>: </a:t>
            </a:r>
            <a:r>
              <a:rPr lang="de-DE" altLang="en-US" sz="2400" dirty="0" err="1" smtClean="0">
                <a:latin typeface="Myriad Pro"/>
                <a:ea typeface="Verdana" pitchFamily="34" charset="0"/>
                <a:cs typeface="Verdana" pitchFamily="34" charset="0"/>
              </a:rPr>
              <a:t>specific</a:t>
            </a:r>
            <a:r>
              <a:rPr lang="de-DE" altLang="en-US" sz="2400" dirty="0" smtClean="0">
                <a:latin typeface="Myriad Pro"/>
                <a:ea typeface="Verdana" pitchFamily="34" charset="0"/>
                <a:cs typeface="Verdana" pitchFamily="34" charset="0"/>
              </a:rPr>
              <a:t> </a:t>
            </a:r>
            <a:r>
              <a:rPr lang="de-DE" altLang="en-US" sz="2400" dirty="0" err="1" smtClean="0">
                <a:latin typeface="Myriad Pro"/>
                <a:ea typeface="Verdana" pitchFamily="34" charset="0"/>
                <a:cs typeface="Verdana" pitchFamily="34" charset="0"/>
              </a:rPr>
              <a:t>contract</a:t>
            </a:r>
            <a:r>
              <a:rPr lang="de-DE" altLang="en-US" sz="2400" dirty="0" smtClean="0">
                <a:latin typeface="Myriad Pro"/>
                <a:ea typeface="Verdana" pitchFamily="34" charset="0"/>
                <a:cs typeface="Verdana" pitchFamily="34" charset="0"/>
              </a:rPr>
              <a:t> </a:t>
            </a:r>
            <a:r>
              <a:rPr lang="de-DE" altLang="en-US" sz="2400" dirty="0" err="1" smtClean="0">
                <a:latin typeface="Myriad Pro"/>
                <a:ea typeface="Verdana" pitchFamily="34" charset="0"/>
                <a:cs typeface="Verdana" pitchFamily="34" charset="0"/>
              </a:rPr>
              <a:t>clauses</a:t>
            </a:r>
            <a:endParaRPr lang="en-GB" altLang="en-US" sz="2400" dirty="0" smtClean="0">
              <a:latin typeface="Myriad Pro"/>
              <a:ea typeface="Verdana" pitchFamily="34" charset="0"/>
              <a:cs typeface="Verdana" pitchFamily="34" charset="0"/>
            </a:endParaRPr>
          </a:p>
          <a:p>
            <a:pPr eaLnBrk="1" hangingPunct="1">
              <a:spcBef>
                <a:spcPct val="0"/>
              </a:spcBef>
              <a:buSzPct val="80000"/>
            </a:pPr>
            <a:endParaRPr lang="en-GB" altLang="en-US" sz="2400" dirty="0" smtClean="0">
              <a:latin typeface="Myriad Pro"/>
              <a:ea typeface="Verdana" pitchFamily="34" charset="0"/>
              <a:cs typeface="Verdana" pitchFamily="34" charset="0"/>
            </a:endParaRPr>
          </a:p>
          <a:p>
            <a:pPr eaLnBrk="1" hangingPunct="1">
              <a:spcBef>
                <a:spcPct val="0"/>
              </a:spcBef>
              <a:buSzPct val="80000"/>
            </a:pPr>
            <a:r>
              <a:rPr lang="en-GB" altLang="en-US" sz="2400" b="1" dirty="0" smtClean="0">
                <a:latin typeface="Myriad Pro"/>
                <a:ea typeface="Verdana" pitchFamily="34" charset="0"/>
                <a:cs typeface="Verdana" pitchFamily="34" charset="0"/>
              </a:rPr>
              <a:t>Restricted access </a:t>
            </a:r>
            <a:r>
              <a:rPr lang="en-GB" altLang="en-US" sz="2400" dirty="0" smtClean="0">
                <a:latin typeface="Myriad Pro"/>
                <a:ea typeface="Verdana" pitchFamily="34" charset="0"/>
                <a:cs typeface="Verdana" pitchFamily="34" charset="0"/>
              </a:rPr>
              <a:t>to item content (only officials, no temporary staff)</a:t>
            </a:r>
          </a:p>
          <a:p>
            <a:pPr eaLnBrk="1" hangingPunct="1">
              <a:spcBef>
                <a:spcPct val="0"/>
              </a:spcBef>
              <a:buSzPct val="80000"/>
            </a:pPr>
            <a:endParaRPr lang="de-DE" altLang="en-US" sz="2400" dirty="0" smtClean="0">
              <a:latin typeface="Myriad Pro"/>
              <a:ea typeface="Verdana" pitchFamily="34" charset="0"/>
              <a:cs typeface="Verdana" pitchFamily="34" charset="0"/>
            </a:endParaRPr>
          </a:p>
          <a:p>
            <a:pPr eaLnBrk="1" hangingPunct="1">
              <a:spcBef>
                <a:spcPct val="0"/>
              </a:spcBef>
              <a:buSzPct val="80000"/>
            </a:pPr>
            <a:r>
              <a:rPr lang="de-DE" altLang="en-US" sz="2400" b="1" dirty="0" smtClean="0">
                <a:latin typeface="Myriad Pro"/>
                <a:ea typeface="Verdana" pitchFamily="34" charset="0"/>
                <a:cs typeface="Verdana" pitchFamily="34" charset="0"/>
              </a:rPr>
              <a:t>Secure </a:t>
            </a:r>
            <a:r>
              <a:rPr lang="de-DE" altLang="en-US" sz="2400" b="1" dirty="0" err="1" smtClean="0">
                <a:latin typeface="Myriad Pro"/>
                <a:ea typeface="Verdana" pitchFamily="34" charset="0"/>
                <a:cs typeface="Verdana" pitchFamily="34" charset="0"/>
              </a:rPr>
              <a:t>transfer</a:t>
            </a:r>
            <a:r>
              <a:rPr lang="de-DE" altLang="en-US" sz="2400" b="1" dirty="0" smtClean="0">
                <a:latin typeface="Myriad Pro"/>
                <a:ea typeface="Verdana" pitchFamily="34" charset="0"/>
                <a:cs typeface="Verdana" pitchFamily="34" charset="0"/>
              </a:rPr>
              <a:t> </a:t>
            </a:r>
            <a:r>
              <a:rPr lang="de-DE" altLang="en-US" sz="2400" dirty="0" smtClean="0">
                <a:latin typeface="Myriad Pro"/>
                <a:ea typeface="Verdana" pitchFamily="34" charset="0"/>
                <a:cs typeface="Verdana" pitchFamily="34" charset="0"/>
              </a:rPr>
              <a:t>of sensitive </a:t>
            </a:r>
            <a:r>
              <a:rPr lang="de-DE" altLang="en-US" sz="2400" dirty="0" err="1" smtClean="0">
                <a:latin typeface="Myriad Pro"/>
                <a:ea typeface="Verdana" pitchFamily="34" charset="0"/>
                <a:cs typeface="Verdana" pitchFamily="34" charset="0"/>
              </a:rPr>
              <a:t>data</a:t>
            </a:r>
            <a:r>
              <a:rPr lang="de-DE" altLang="en-US" sz="2400" dirty="0" smtClean="0">
                <a:latin typeface="Myriad Pro"/>
                <a:ea typeface="Verdana" pitchFamily="34" charset="0"/>
                <a:cs typeface="Verdana" pitchFamily="34" charset="0"/>
              </a:rPr>
              <a:t> (FTP, USB </a:t>
            </a:r>
            <a:r>
              <a:rPr lang="de-DE" altLang="en-US" sz="2400" dirty="0" err="1" smtClean="0">
                <a:latin typeface="Myriad Pro"/>
                <a:ea typeface="Verdana" pitchFamily="34" charset="0"/>
                <a:cs typeface="Verdana" pitchFamily="34" charset="0"/>
              </a:rPr>
              <a:t>sticks</a:t>
            </a:r>
            <a:r>
              <a:rPr lang="de-DE" altLang="en-US" sz="2400" dirty="0" smtClean="0">
                <a:latin typeface="Myriad Pro"/>
                <a:ea typeface="Verdana" pitchFamily="34" charset="0"/>
                <a:cs typeface="Verdana" pitchFamily="34" charset="0"/>
              </a:rPr>
              <a:t>, </a:t>
            </a:r>
            <a:r>
              <a:rPr lang="de-DE" altLang="en-US" sz="2400" dirty="0" err="1" smtClean="0">
                <a:latin typeface="Myriad Pro"/>
                <a:ea typeface="Verdana" pitchFamily="34" charset="0"/>
                <a:cs typeface="Verdana" pitchFamily="34" charset="0"/>
              </a:rPr>
              <a:t>encrypted</a:t>
            </a:r>
            <a:r>
              <a:rPr lang="de-DE" altLang="en-US" sz="2400" dirty="0" smtClean="0">
                <a:latin typeface="Myriad Pro"/>
                <a:ea typeface="Verdana" pitchFamily="34" charset="0"/>
                <a:cs typeface="Verdana" pitchFamily="34" charset="0"/>
              </a:rPr>
              <a:t> Emails, etc.)</a:t>
            </a:r>
          </a:p>
          <a:p>
            <a:pPr eaLnBrk="1" hangingPunct="1">
              <a:spcBef>
                <a:spcPct val="0"/>
              </a:spcBef>
              <a:buSzPct val="80000"/>
            </a:pPr>
            <a:endParaRPr lang="de-DE" altLang="en-US"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041576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0"/>
          <p:cNvSpPr>
            <a:spLocks noGrp="1"/>
          </p:cNvSpPr>
          <p:nvPr>
            <p:ph type="title" idx="4294967295"/>
          </p:nvPr>
        </p:nvSpPr>
        <p:spPr>
          <a:xfrm>
            <a:off x="-107950" y="260350"/>
            <a:ext cx="9144000" cy="1143000"/>
          </a:xfrm>
        </p:spPr>
        <p:txBody>
          <a:bodyPr>
            <a:normAutofit fontScale="90000"/>
          </a:bodyPr>
          <a:lstStyle/>
          <a:p>
            <a:pPr>
              <a:defRPr/>
            </a:pPr>
            <a:r>
              <a:rPr lang="en-GB" altLang="en-US" sz="4000" dirty="0">
                <a:solidFill>
                  <a:srgbClr val="0033CC"/>
                </a:solidFill>
                <a:latin typeface="Myriad Pro"/>
              </a:rPr>
              <a:t>CBT Item bank: professional psychometric testing</a:t>
            </a:r>
            <a:endParaRPr lang="en-GB" altLang="en-US" sz="4000" kern="1200" dirty="0">
              <a:solidFill>
                <a:srgbClr val="0033CC"/>
              </a:solidFill>
              <a:latin typeface="Myriad Pro"/>
            </a:endParaRPr>
          </a:p>
        </p:txBody>
      </p:sp>
      <p:sp>
        <p:nvSpPr>
          <p:cNvPr id="30723" name="Rectangle 4"/>
          <p:cNvSpPr>
            <a:spLocks noChangeArrowheads="1"/>
          </p:cNvSpPr>
          <p:nvPr/>
        </p:nvSpPr>
        <p:spPr bwMode="auto">
          <a:xfrm>
            <a:off x="250825" y="1604963"/>
            <a:ext cx="8642350" cy="3859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rgbClr val="003399"/>
                </a:solidFill>
                <a:latin typeface="Arial" charset="0"/>
              </a:defRPr>
            </a:lvl1pPr>
            <a:lvl2pPr marL="800100" indent="-34290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r>
              <a:rPr lang="en-GB" altLang="en-US" sz="2400" dirty="0">
                <a:latin typeface="Myriad Pro"/>
              </a:rPr>
              <a:t>all questions provided by specialised companies (in EN</a:t>
            </a:r>
            <a:r>
              <a:rPr lang="en-GB" altLang="en-US" sz="2400" dirty="0" smtClean="0">
                <a:latin typeface="Myriad Pro"/>
              </a:rPr>
              <a:t>)</a:t>
            </a:r>
          </a:p>
          <a:p>
            <a:pPr eaLnBrk="1" hangingPunct="1"/>
            <a:endParaRPr lang="en-GB" altLang="en-US" sz="2400" dirty="0">
              <a:latin typeface="Myriad Pro"/>
            </a:endParaRPr>
          </a:p>
          <a:p>
            <a:pPr eaLnBrk="1" hangingPunct="1"/>
            <a:r>
              <a:rPr lang="de-DE" altLang="en-US" sz="2400" dirty="0">
                <a:latin typeface="Myriad Pro"/>
              </a:rPr>
              <a:t>Translation </a:t>
            </a:r>
            <a:r>
              <a:rPr lang="de-DE" altLang="en-US" sz="2400" dirty="0" err="1">
                <a:latin typeface="Myriad Pro"/>
              </a:rPr>
              <a:t>done</a:t>
            </a:r>
            <a:r>
              <a:rPr lang="de-DE" altLang="en-US" sz="2400" dirty="0">
                <a:latin typeface="Myriad Pro"/>
              </a:rPr>
              <a:t> </a:t>
            </a:r>
            <a:r>
              <a:rPr lang="de-DE" altLang="en-US" sz="2400" dirty="0" err="1">
                <a:latin typeface="Myriad Pro"/>
              </a:rPr>
              <a:t>by</a:t>
            </a:r>
            <a:r>
              <a:rPr lang="de-DE" altLang="en-US" sz="2400" dirty="0">
                <a:latin typeface="Myriad Pro"/>
              </a:rPr>
              <a:t> EU internal </a:t>
            </a:r>
            <a:r>
              <a:rPr lang="de-DE" altLang="en-US" sz="2400" dirty="0" err="1">
                <a:latin typeface="Myriad Pro"/>
              </a:rPr>
              <a:t>translators</a:t>
            </a:r>
            <a:r>
              <a:rPr lang="de-DE" altLang="en-US" sz="2400" dirty="0">
                <a:latin typeface="Myriad Pro"/>
              </a:rPr>
              <a:t> </a:t>
            </a:r>
            <a:r>
              <a:rPr lang="de-DE" altLang="en-US" sz="2400" dirty="0" err="1">
                <a:latin typeface="Myriad Pro"/>
              </a:rPr>
              <a:t>into</a:t>
            </a:r>
            <a:r>
              <a:rPr lang="de-DE" altLang="en-US" sz="2400" dirty="0">
                <a:latin typeface="Myriad Pro"/>
              </a:rPr>
              <a:t> all EU </a:t>
            </a:r>
            <a:r>
              <a:rPr lang="de-DE" altLang="en-US" sz="2400" dirty="0" err="1">
                <a:latin typeface="Myriad Pro"/>
              </a:rPr>
              <a:t>official</a:t>
            </a:r>
            <a:r>
              <a:rPr lang="de-DE" altLang="en-US" sz="2400" dirty="0">
                <a:latin typeface="Myriad Pro"/>
              </a:rPr>
              <a:t> </a:t>
            </a:r>
            <a:r>
              <a:rPr lang="de-DE" altLang="en-US" sz="2400" dirty="0" err="1" smtClean="0">
                <a:latin typeface="Myriad Pro"/>
              </a:rPr>
              <a:t>languages</a:t>
            </a:r>
            <a:endParaRPr lang="en-GB" altLang="en-US" sz="2400" dirty="0">
              <a:latin typeface="Myriad Pro"/>
            </a:endParaRPr>
          </a:p>
          <a:p>
            <a:pPr eaLnBrk="1" hangingPunct="1"/>
            <a:endParaRPr lang="en-GB" altLang="en-US" sz="2400" dirty="0" smtClean="0">
              <a:latin typeface="Myriad Pro"/>
            </a:endParaRPr>
          </a:p>
          <a:p>
            <a:pPr eaLnBrk="1" hangingPunct="1"/>
            <a:r>
              <a:rPr lang="en-GB" altLang="en-US" sz="2400" dirty="0" smtClean="0">
                <a:latin typeface="Myriad Pro"/>
              </a:rPr>
              <a:t>rigorous </a:t>
            </a:r>
            <a:r>
              <a:rPr lang="en-GB" altLang="en-US" sz="2400" dirty="0">
                <a:latin typeface="Myriad Pro"/>
              </a:rPr>
              <a:t>internal quality </a:t>
            </a:r>
            <a:r>
              <a:rPr lang="en-GB" altLang="en-US" sz="2400" dirty="0" smtClean="0">
                <a:latin typeface="Myriad Pro"/>
              </a:rPr>
              <a:t>control</a:t>
            </a:r>
          </a:p>
          <a:p>
            <a:pPr eaLnBrk="1" hangingPunct="1"/>
            <a:endParaRPr lang="en-GB" altLang="en-US" sz="2400" dirty="0" smtClean="0">
              <a:latin typeface="Myriad Pro"/>
            </a:endParaRPr>
          </a:p>
          <a:p>
            <a:pPr eaLnBrk="1" hangingPunct="1"/>
            <a:r>
              <a:rPr lang="en-GB" altLang="en-US" sz="2400" dirty="0" smtClean="0">
                <a:latin typeface="Myriad Pro"/>
              </a:rPr>
              <a:t>in-depth </a:t>
            </a:r>
            <a:r>
              <a:rPr lang="en-GB" altLang="en-US" sz="2400" dirty="0">
                <a:latin typeface="Myriad Pro"/>
              </a:rPr>
              <a:t>item performance analysis </a:t>
            </a:r>
          </a:p>
          <a:p>
            <a:pPr marL="0" indent="0" eaLnBrk="1" hangingPunct="1">
              <a:spcBef>
                <a:spcPct val="0"/>
              </a:spcBef>
              <a:buSzPct val="80000"/>
              <a:buNone/>
            </a:pPr>
            <a:endParaRPr lang="de-DE" altLang="en-US"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627129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0"/>
          <p:cNvSpPr>
            <a:spLocks noGrp="1"/>
          </p:cNvSpPr>
          <p:nvPr>
            <p:ph type="title" idx="4294967295"/>
          </p:nvPr>
        </p:nvSpPr>
        <p:spPr>
          <a:xfrm>
            <a:off x="-107950" y="260350"/>
            <a:ext cx="9144000" cy="1143000"/>
          </a:xfrm>
        </p:spPr>
        <p:txBody>
          <a:bodyPr>
            <a:normAutofit fontScale="90000"/>
          </a:bodyPr>
          <a:lstStyle/>
          <a:p>
            <a:pPr>
              <a:defRPr/>
            </a:pPr>
            <a:r>
              <a:rPr lang="en-GB" altLang="en-US" sz="4000" dirty="0">
                <a:solidFill>
                  <a:srgbClr val="0033CC"/>
                </a:solidFill>
                <a:latin typeface="Myriad Pro"/>
              </a:rPr>
              <a:t>Item performance analysis</a:t>
            </a:r>
            <a:br>
              <a:rPr lang="en-GB" altLang="en-US" sz="4000" dirty="0">
                <a:solidFill>
                  <a:srgbClr val="0033CC"/>
                </a:solidFill>
                <a:latin typeface="Myriad Pro"/>
              </a:rPr>
            </a:br>
            <a:endParaRPr lang="en-GB" altLang="en-US" sz="4000" kern="1200" dirty="0">
              <a:solidFill>
                <a:srgbClr val="0033CC"/>
              </a:solidFill>
              <a:latin typeface="Myriad Pro"/>
            </a:endParaRPr>
          </a:p>
        </p:txBody>
      </p:sp>
      <p:sp>
        <p:nvSpPr>
          <p:cNvPr id="30723" name="Rectangle 4"/>
          <p:cNvSpPr>
            <a:spLocks noChangeArrowheads="1"/>
          </p:cNvSpPr>
          <p:nvPr/>
        </p:nvSpPr>
        <p:spPr bwMode="auto">
          <a:xfrm>
            <a:off x="250825" y="1604963"/>
            <a:ext cx="8642350" cy="2160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rgbClr val="003399"/>
                </a:solidFill>
                <a:latin typeface="Arial" charset="0"/>
              </a:defRPr>
            </a:lvl1pPr>
            <a:lvl2pPr marL="800100" indent="-34290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marL="0" lvl="0" indent="0" eaLnBrk="1" hangingPunct="1">
              <a:buNone/>
            </a:pPr>
            <a:r>
              <a:rPr lang="en-GB" altLang="en-US" sz="2400" b="1" dirty="0">
                <a:solidFill>
                  <a:srgbClr val="1D61D5"/>
                </a:solidFill>
                <a:latin typeface="Myriad Pro"/>
              </a:rPr>
              <a:t>Outcome</a:t>
            </a:r>
            <a:r>
              <a:rPr lang="en-GB" altLang="en-US" sz="2400" dirty="0">
                <a:solidFill>
                  <a:srgbClr val="1D61D5"/>
                </a:solidFill>
                <a:latin typeface="Myriad Pro"/>
              </a:rPr>
              <a:t>: </a:t>
            </a:r>
          </a:p>
          <a:p>
            <a:pPr marL="457200" lvl="1" indent="0" eaLnBrk="1" hangingPunct="1">
              <a:buNone/>
            </a:pPr>
            <a:r>
              <a:rPr lang="en-GB" altLang="en-US" sz="2400" dirty="0">
                <a:solidFill>
                  <a:srgbClr val="2E3440"/>
                </a:solidFill>
                <a:latin typeface="Myriad Pro"/>
              </a:rPr>
              <a:t>template for permanent item monitoring</a:t>
            </a:r>
          </a:p>
          <a:p>
            <a:pPr marL="457200" lvl="1" indent="0" eaLnBrk="1" hangingPunct="1">
              <a:buNone/>
            </a:pPr>
            <a:r>
              <a:rPr lang="en-GB" altLang="en-US" sz="2400" dirty="0">
                <a:solidFill>
                  <a:srgbClr val="2E3440"/>
                </a:solidFill>
                <a:latin typeface="Myriad Pro"/>
              </a:rPr>
              <a:t>optimal calibration of test items</a:t>
            </a:r>
          </a:p>
          <a:p>
            <a:pPr marL="457200" lvl="1" indent="0" eaLnBrk="1" hangingPunct="1">
              <a:buNone/>
            </a:pPr>
            <a:r>
              <a:rPr lang="en-GB" altLang="en-US" sz="2400" dirty="0">
                <a:solidFill>
                  <a:srgbClr val="2E3440"/>
                </a:solidFill>
                <a:latin typeface="Myriad Pro"/>
              </a:rPr>
              <a:t>ensure 100% equal treatment of all groups of candidates</a:t>
            </a:r>
          </a:p>
          <a:p>
            <a:pPr marL="0" indent="0" eaLnBrk="1" hangingPunct="1">
              <a:spcBef>
                <a:spcPct val="0"/>
              </a:spcBef>
              <a:buSzPct val="80000"/>
              <a:buNone/>
            </a:pPr>
            <a:endParaRPr lang="de-DE" altLang="en-US"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18689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88913"/>
            <a:ext cx="8229600" cy="1143000"/>
          </a:xfrm>
        </p:spPr>
        <p:txBody>
          <a:bodyPr>
            <a:normAutofit fontScale="90000"/>
          </a:bodyPr>
          <a:lstStyle/>
          <a:p>
            <a:pPr eaLnBrk="1" hangingPunct="1"/>
            <a:r>
              <a:rPr lang="en-GB" altLang="en-US" sz="4000" smtClean="0">
                <a:solidFill>
                  <a:schemeClr val="accent2"/>
                </a:solidFill>
                <a:latin typeface="Verdana" pitchFamily="34" charset="0"/>
              </a:rPr>
              <a:t>Psychometrics – item analysis</a:t>
            </a:r>
            <a:br>
              <a:rPr lang="en-GB" altLang="en-US" sz="4000" smtClean="0">
                <a:solidFill>
                  <a:schemeClr val="accent2"/>
                </a:solidFill>
                <a:latin typeface="Verdana" pitchFamily="34" charset="0"/>
              </a:rPr>
            </a:br>
            <a:r>
              <a:rPr lang="en-GB" altLang="en-US" sz="3200" smtClean="0">
                <a:solidFill>
                  <a:schemeClr val="accent2"/>
                </a:solidFill>
                <a:latin typeface="Verdana" pitchFamily="34" charset="0"/>
              </a:rPr>
              <a:t>sample item profile</a:t>
            </a:r>
          </a:p>
        </p:txBody>
      </p:sp>
      <p:pic>
        <p:nvPicPr>
          <p:cNvPr id="31747" name="Picture 3"/>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250825" y="1495425"/>
            <a:ext cx="4757738" cy="4525963"/>
          </a:xfrm>
          <a:noFill/>
          <a:ln>
            <a:solidFill>
              <a:schemeClr val="tx1"/>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1749" name="Text Placeholder 2"/>
          <p:cNvSpPr>
            <a:spLocks noGrp="1"/>
          </p:cNvSpPr>
          <p:nvPr/>
        </p:nvSpPr>
        <p:spPr bwMode="auto">
          <a:xfrm flipV="1">
            <a:off x="0" y="0"/>
            <a:ext cx="9144000" cy="46038"/>
          </a:xfrm>
          <a:prstGeom prst="rect">
            <a:avLst/>
          </a:prstGeom>
          <a:solidFill>
            <a:srgbClr val="0C9F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nchor="ctr"/>
          <a:lstStyle>
            <a:lvl1pPr marL="342900" indent="-342900"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371600" indent="-4572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lvl="2">
              <a:spcAft>
                <a:spcPts val="1800"/>
              </a:spcAft>
              <a:buClr>
                <a:schemeClr val="bg1"/>
              </a:buClr>
              <a:buFontTx/>
              <a:buNone/>
            </a:pPr>
            <a:endParaRPr lang="en-US" altLang="en-US">
              <a:solidFill>
                <a:schemeClr val="tx1"/>
              </a:solidFill>
              <a:latin typeface="Myriad Pro" pitchFamily="34" charset="0"/>
              <a:ea typeface="ＭＳ Ｐゴシック" pitchFamily="34" charset="-128"/>
            </a:endParaRPr>
          </a:p>
        </p:txBody>
      </p:sp>
      <p:sp>
        <p:nvSpPr>
          <p:cNvPr id="2" name="Right Brace 1"/>
          <p:cNvSpPr/>
          <p:nvPr/>
        </p:nvSpPr>
        <p:spPr>
          <a:xfrm>
            <a:off x="5037138" y="2079625"/>
            <a:ext cx="179387" cy="936625"/>
          </a:xfrm>
          <a:prstGeom prst="rightBrace">
            <a:avLst/>
          </a:prstGeom>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a:p>
        </p:txBody>
      </p:sp>
      <p:sp>
        <p:nvSpPr>
          <p:cNvPr id="9" name="Right Brace 8"/>
          <p:cNvSpPr/>
          <p:nvPr/>
        </p:nvSpPr>
        <p:spPr>
          <a:xfrm>
            <a:off x="5008563" y="3213100"/>
            <a:ext cx="180975" cy="936625"/>
          </a:xfrm>
          <a:prstGeom prst="rightBrace">
            <a:avLst/>
          </a:prstGeom>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a:p>
        </p:txBody>
      </p:sp>
      <p:sp>
        <p:nvSpPr>
          <p:cNvPr id="10" name="Right Brace 9"/>
          <p:cNvSpPr/>
          <p:nvPr/>
        </p:nvSpPr>
        <p:spPr>
          <a:xfrm>
            <a:off x="5037138" y="4408488"/>
            <a:ext cx="203200" cy="1468437"/>
          </a:xfrm>
          <a:prstGeom prst="rightBrace">
            <a:avLst>
              <a:gd name="adj1" fmla="val 8333"/>
              <a:gd name="adj2" fmla="val 49999"/>
            </a:avLst>
          </a:prstGeom>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a:p>
        </p:txBody>
      </p:sp>
      <p:sp>
        <p:nvSpPr>
          <p:cNvPr id="3" name="Rounded Rectangle 2"/>
          <p:cNvSpPr/>
          <p:nvPr/>
        </p:nvSpPr>
        <p:spPr>
          <a:xfrm>
            <a:off x="5435600" y="2079625"/>
            <a:ext cx="3673475"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accent6"/>
              </a:solidFill>
            </a:endParaRPr>
          </a:p>
          <a:p>
            <a:pPr algn="ctr">
              <a:defRPr/>
            </a:pPr>
            <a:r>
              <a:rPr lang="en-GB" sz="1600" dirty="0">
                <a:solidFill>
                  <a:schemeClr val="accent6"/>
                </a:solidFill>
              </a:rPr>
              <a:t>Number of candidates (in %) having chosen reply A,B,C,D or who skipped the item; correct reply in </a:t>
            </a:r>
            <a:r>
              <a:rPr lang="en-GB" sz="1600" b="1" dirty="0">
                <a:solidFill>
                  <a:srgbClr val="00B050"/>
                </a:solidFill>
              </a:rPr>
              <a:t>green</a:t>
            </a:r>
          </a:p>
          <a:p>
            <a:pPr algn="ctr">
              <a:defRPr/>
            </a:pPr>
            <a:endParaRPr lang="en-GB" dirty="0"/>
          </a:p>
        </p:txBody>
      </p:sp>
      <p:sp>
        <p:nvSpPr>
          <p:cNvPr id="4" name="Rounded Rectangle 3"/>
          <p:cNvSpPr/>
          <p:nvPr/>
        </p:nvSpPr>
        <p:spPr>
          <a:xfrm>
            <a:off x="5435600" y="3213100"/>
            <a:ext cx="3673475"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accent6"/>
                </a:solidFill>
              </a:rPr>
              <a:t>Difficulty of the item (on a scale from -3 easiest &gt; + 4 most difficult</a:t>
            </a:r>
          </a:p>
        </p:txBody>
      </p:sp>
      <p:sp>
        <p:nvSpPr>
          <p:cNvPr id="5" name="Rounded Rectangle 4"/>
          <p:cNvSpPr/>
          <p:nvPr/>
        </p:nvSpPr>
        <p:spPr>
          <a:xfrm>
            <a:off x="5472113" y="4403725"/>
            <a:ext cx="3600450" cy="1468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accent6"/>
                </a:solidFill>
              </a:rPr>
              <a:t>Item characteristic curve (ideal in red) and the performance of our item</a:t>
            </a:r>
          </a:p>
        </p:txBody>
      </p:sp>
      <p:sp>
        <p:nvSpPr>
          <p:cNvPr id="14" name="Right Brace 13"/>
          <p:cNvSpPr/>
          <p:nvPr/>
        </p:nvSpPr>
        <p:spPr>
          <a:xfrm>
            <a:off x="5038725" y="1546225"/>
            <a:ext cx="179388" cy="360363"/>
          </a:xfrm>
          <a:prstGeom prst="rightBrace">
            <a:avLst/>
          </a:prstGeom>
          <a:ln/>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n-GB"/>
          </a:p>
        </p:txBody>
      </p:sp>
      <p:sp>
        <p:nvSpPr>
          <p:cNvPr id="6" name="Rounded Rectangle 5"/>
          <p:cNvSpPr/>
          <p:nvPr/>
        </p:nvSpPr>
        <p:spPr>
          <a:xfrm>
            <a:off x="5435600" y="1412875"/>
            <a:ext cx="3673475"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2060"/>
                </a:solidFill>
              </a:rPr>
              <a:t>Master code of item</a:t>
            </a:r>
          </a:p>
          <a:p>
            <a:pPr algn="ctr">
              <a:defRPr/>
            </a:pPr>
            <a:r>
              <a:rPr lang="en-GB" sz="1600" dirty="0">
                <a:solidFill>
                  <a:srgbClr val="002060"/>
                </a:solidFill>
              </a:rPr>
              <a:t>unique number</a:t>
            </a:r>
          </a:p>
        </p:txBody>
      </p:sp>
    </p:spTree>
    <p:extLst>
      <p:ext uri="{BB962C8B-B14F-4D97-AF65-F5344CB8AC3E}">
        <p14:creationId xmlns="" xmlns:p14="http://schemas.microsoft.com/office/powerpoint/2010/main" val="3077243925"/>
      </p:ext>
    </p:extLst>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0"/>
          <p:cNvSpPr>
            <a:spLocks noGrp="1"/>
          </p:cNvSpPr>
          <p:nvPr>
            <p:ph type="title" idx="4294967295"/>
          </p:nvPr>
        </p:nvSpPr>
        <p:spPr>
          <a:xfrm>
            <a:off x="0" y="115888"/>
            <a:ext cx="9144000" cy="1143000"/>
          </a:xfrm>
        </p:spPr>
        <p:txBody>
          <a:bodyPr>
            <a:normAutofit fontScale="90000"/>
          </a:bodyPr>
          <a:lstStyle/>
          <a:p>
            <a:pPr eaLnBrk="1" hangingPunct="1"/>
            <a:r>
              <a:rPr lang="en-GB" altLang="en-US" sz="4000" dirty="0" smtClean="0">
                <a:solidFill>
                  <a:srgbClr val="0033CC"/>
                </a:solidFill>
                <a:latin typeface="Myriad Pro"/>
              </a:rPr>
              <a:t>CBT item bank: </a:t>
            </a:r>
            <a:br>
              <a:rPr lang="en-GB" altLang="en-US" sz="4000" dirty="0" smtClean="0">
                <a:solidFill>
                  <a:srgbClr val="0033CC"/>
                </a:solidFill>
                <a:latin typeface="Myriad Pro"/>
              </a:rPr>
            </a:br>
            <a:r>
              <a:rPr lang="en-GB" altLang="en-US" sz="4000" dirty="0" smtClean="0">
                <a:solidFill>
                  <a:srgbClr val="0033CC"/>
                </a:solidFill>
                <a:latin typeface="Myriad Pro"/>
              </a:rPr>
              <a:t>internal quality control</a:t>
            </a:r>
          </a:p>
        </p:txBody>
      </p:sp>
      <p:sp>
        <p:nvSpPr>
          <p:cNvPr id="19459" name="Rectangle 4"/>
          <p:cNvSpPr>
            <a:spLocks noChangeArrowheads="1"/>
          </p:cNvSpPr>
          <p:nvPr/>
        </p:nvSpPr>
        <p:spPr bwMode="auto">
          <a:xfrm>
            <a:off x="250825" y="1773238"/>
            <a:ext cx="8642350" cy="461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55600" indent="-355600">
              <a:spcAft>
                <a:spcPts val="600"/>
              </a:spcAft>
              <a:buSzPct val="80000"/>
              <a:buFontTx/>
              <a:buChar char="•"/>
              <a:defRPr/>
            </a:pPr>
            <a:r>
              <a:rPr lang="en-GB" sz="2400" dirty="0">
                <a:solidFill>
                  <a:srgbClr val="003399"/>
                </a:solidFill>
                <a:latin typeface="Myriad Pro"/>
                <a:ea typeface="Verdana" pitchFamily="34" charset="0"/>
                <a:cs typeface="Verdana" pitchFamily="34" charset="0"/>
              </a:rPr>
              <a:t>all questions provided by specialised companies</a:t>
            </a:r>
          </a:p>
          <a:p>
            <a:pPr>
              <a:spcAft>
                <a:spcPts val="600"/>
              </a:spcAft>
              <a:buSzPct val="80000"/>
              <a:defRPr/>
            </a:pPr>
            <a:endParaRPr lang="en-GB" sz="2400" dirty="0">
              <a:solidFill>
                <a:srgbClr val="003399"/>
              </a:solidFill>
              <a:latin typeface="Myriad Pro"/>
              <a:ea typeface="Verdana" pitchFamily="34" charset="0"/>
              <a:cs typeface="Verdana" pitchFamily="34" charset="0"/>
            </a:endParaRPr>
          </a:p>
          <a:p>
            <a:pPr marL="355600" indent="-355600">
              <a:spcAft>
                <a:spcPts val="600"/>
              </a:spcAft>
              <a:buSzPct val="80000"/>
              <a:buFontTx/>
              <a:buChar char="•"/>
              <a:defRPr/>
            </a:pPr>
            <a:r>
              <a:rPr lang="en-GB" sz="2400" dirty="0">
                <a:solidFill>
                  <a:srgbClr val="003399"/>
                </a:solidFill>
                <a:latin typeface="Myriad Pro"/>
                <a:ea typeface="Verdana" pitchFamily="34" charset="0"/>
                <a:cs typeface="Verdana" pitchFamily="34" charset="0"/>
              </a:rPr>
              <a:t>Several layers of rigorous internal quality control </a:t>
            </a:r>
            <a:r>
              <a:rPr lang="en-GB" sz="2400" b="1" dirty="0">
                <a:solidFill>
                  <a:srgbClr val="003399"/>
                </a:solidFill>
                <a:latin typeface="Myriad Pro"/>
                <a:ea typeface="Verdana" pitchFamily="34" charset="0"/>
                <a:cs typeface="Verdana" pitchFamily="34" charset="0"/>
              </a:rPr>
              <a:t>before</a:t>
            </a:r>
            <a:r>
              <a:rPr lang="en-GB" sz="2400" dirty="0">
                <a:solidFill>
                  <a:srgbClr val="003399"/>
                </a:solidFill>
                <a:latin typeface="Myriad Pro"/>
                <a:ea typeface="Verdana" pitchFamily="34" charset="0"/>
                <a:cs typeface="Verdana" pitchFamily="34" charset="0"/>
              </a:rPr>
              <a:t> delivery</a:t>
            </a:r>
          </a:p>
          <a:p>
            <a:pPr marL="355600" indent="-355600">
              <a:spcAft>
                <a:spcPts val="600"/>
              </a:spcAft>
              <a:buSzPct val="80000"/>
              <a:buFontTx/>
              <a:buChar char="•"/>
              <a:defRPr/>
            </a:pPr>
            <a:endParaRPr lang="en-GB" sz="2400" dirty="0">
              <a:solidFill>
                <a:srgbClr val="003399"/>
              </a:solidFill>
              <a:latin typeface="Myriad Pro"/>
              <a:ea typeface="Verdana" pitchFamily="34" charset="0"/>
              <a:cs typeface="Verdana" pitchFamily="34" charset="0"/>
            </a:endParaRPr>
          </a:p>
          <a:p>
            <a:pPr marL="355600" indent="-355600">
              <a:spcAft>
                <a:spcPts val="600"/>
              </a:spcAft>
              <a:buSzPct val="80000"/>
              <a:buFontTx/>
              <a:buChar char="•"/>
              <a:defRPr/>
            </a:pPr>
            <a:r>
              <a:rPr lang="en-GB" sz="2400" dirty="0">
                <a:solidFill>
                  <a:srgbClr val="003399"/>
                </a:solidFill>
                <a:latin typeface="Myriad Pro"/>
                <a:ea typeface="Verdana" pitchFamily="34" charset="0"/>
                <a:cs typeface="Verdana" pitchFamily="34" charset="0"/>
              </a:rPr>
              <a:t>In-depth psychometric analysis (in-house) </a:t>
            </a:r>
            <a:r>
              <a:rPr lang="en-GB" sz="2400" b="1" dirty="0">
                <a:solidFill>
                  <a:srgbClr val="003399"/>
                </a:solidFill>
                <a:latin typeface="Myriad Pro"/>
                <a:ea typeface="Verdana" pitchFamily="34" charset="0"/>
                <a:cs typeface="Verdana" pitchFamily="34" charset="0"/>
              </a:rPr>
              <a:t>after</a:t>
            </a:r>
            <a:r>
              <a:rPr lang="en-GB" sz="2400" dirty="0">
                <a:solidFill>
                  <a:srgbClr val="003399"/>
                </a:solidFill>
                <a:latin typeface="Myriad Pro"/>
                <a:ea typeface="Verdana" pitchFamily="34" charset="0"/>
                <a:cs typeface="Verdana" pitchFamily="34" charset="0"/>
              </a:rPr>
              <a:t> each competition based on IRT ("Rasch Model")</a:t>
            </a:r>
          </a:p>
          <a:p>
            <a:pPr marL="355600" indent="-355600">
              <a:spcAft>
                <a:spcPts val="600"/>
              </a:spcAft>
              <a:buSzPct val="80000"/>
              <a:buFontTx/>
              <a:buChar char="•"/>
              <a:defRPr/>
            </a:pPr>
            <a:endParaRPr lang="en-GB" sz="2400" dirty="0">
              <a:solidFill>
                <a:srgbClr val="003399"/>
              </a:solidFill>
              <a:latin typeface="Myriad Pro"/>
              <a:ea typeface="Verdana" pitchFamily="34" charset="0"/>
              <a:cs typeface="Verdana" pitchFamily="34" charset="0"/>
            </a:endParaRPr>
          </a:p>
          <a:p>
            <a:pPr marL="355600" indent="-355600">
              <a:buSzPct val="80000"/>
              <a:buFontTx/>
              <a:buChar char="•"/>
              <a:defRPr/>
            </a:pPr>
            <a:r>
              <a:rPr lang="en-GB" sz="2400" dirty="0">
                <a:solidFill>
                  <a:srgbClr val="003399"/>
                </a:solidFill>
                <a:latin typeface="Myriad Pro"/>
                <a:ea typeface="Verdana" pitchFamily="34" charset="0"/>
                <a:cs typeface="Verdana" pitchFamily="34" charset="0"/>
              </a:rPr>
              <a:t>Items showing critical behaviour are flagged and investigated (blocked for delivery)</a:t>
            </a:r>
          </a:p>
          <a:p>
            <a:pPr>
              <a:buSzPct val="80000"/>
              <a:defRPr/>
            </a:pPr>
            <a:endParaRPr lang="en-GB" sz="2400" dirty="0">
              <a:solidFill>
                <a:srgbClr val="003399"/>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610082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Date Placeholder 3"/>
          <p:cNvSpPr>
            <a:spLocks noGrp="1"/>
          </p:cNvSpPr>
          <p:nvPr/>
        </p:nvSpPr>
        <p:spPr bwMode="auto">
          <a:xfrm>
            <a:off x="457200" y="62880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de-DE" altLang="en-US" sz="1000">
              <a:solidFill>
                <a:schemeClr val="tx1"/>
              </a:solidFill>
              <a:latin typeface="Myriad Pro" pitchFamily="34" charset="0"/>
              <a:ea typeface="ＭＳ Ｐゴシック" pitchFamily="34" charset="-128"/>
            </a:endParaRPr>
          </a:p>
        </p:txBody>
      </p:sp>
      <p:sp>
        <p:nvSpPr>
          <p:cNvPr id="8200" name="Footer Placeholder 4"/>
          <p:cNvSpPr>
            <a:spLocks noGrp="1"/>
          </p:cNvSpPr>
          <p:nvPr/>
        </p:nvSpPr>
        <p:spPr bwMode="auto">
          <a:xfrm>
            <a:off x="0" y="6237288"/>
            <a:ext cx="9144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pPr>
            <a:endParaRPr lang="de-DE" altLang="en-US" sz="1000">
              <a:solidFill>
                <a:schemeClr val="tx1"/>
              </a:solidFill>
              <a:latin typeface="Myriad Pro" pitchFamily="34" charset="0"/>
              <a:ea typeface="ＭＳ Ｐゴシック" pitchFamily="34" charset="-128"/>
            </a:endParaRPr>
          </a:p>
        </p:txBody>
      </p:sp>
      <p:sp>
        <p:nvSpPr>
          <p:cNvPr id="8202" name="Text Placeholder 2"/>
          <p:cNvSpPr>
            <a:spLocks noGrp="1"/>
          </p:cNvSpPr>
          <p:nvPr/>
        </p:nvSpPr>
        <p:spPr bwMode="auto">
          <a:xfrm flipV="1">
            <a:off x="0" y="0"/>
            <a:ext cx="9144000" cy="46038"/>
          </a:xfrm>
          <a:prstGeom prst="rect">
            <a:avLst/>
          </a:prstGeom>
          <a:solidFill>
            <a:srgbClr val="0C9F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nchor="ctr"/>
          <a:lstStyle>
            <a:lvl1pPr marL="342900" indent="-342900"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371600" indent="-4572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lvl="2">
              <a:spcAft>
                <a:spcPts val="1800"/>
              </a:spcAft>
              <a:buClr>
                <a:schemeClr val="bg1"/>
              </a:buClr>
              <a:buFontTx/>
              <a:buNone/>
            </a:pPr>
            <a:endParaRPr lang="en-US" altLang="en-US">
              <a:solidFill>
                <a:schemeClr val="tx1"/>
              </a:solidFill>
              <a:latin typeface="Myriad Pro" pitchFamily="34" charset="0"/>
              <a:ea typeface="ＭＳ Ｐゴシック" pitchFamily="34" charset="-128"/>
            </a:endParaRPr>
          </a:p>
        </p:txBody>
      </p:sp>
      <p:sp>
        <p:nvSpPr>
          <p:cNvPr id="12" name="Rectangle 2"/>
          <p:cNvSpPr txBox="1">
            <a:spLocks noChangeArrowheads="1"/>
          </p:cNvSpPr>
          <p:nvPr/>
        </p:nvSpPr>
        <p:spPr bwMode="auto">
          <a:xfrm>
            <a:off x="0" y="2133600"/>
            <a:ext cx="9144000" cy="2017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rgbClr val="0C9FFA"/>
                </a:solidFill>
                <a:latin typeface="+mj-lt"/>
                <a:ea typeface="+mj-ea"/>
                <a:cs typeface="+mj-cs"/>
              </a:defRPr>
            </a:lvl1pPr>
            <a:lvl2pPr algn="ctr" rtl="0" eaLnBrk="0" fontAlgn="base" hangingPunct="0">
              <a:spcBef>
                <a:spcPct val="0"/>
              </a:spcBef>
              <a:spcAft>
                <a:spcPct val="0"/>
              </a:spcAft>
              <a:defRPr sz="4400">
                <a:solidFill>
                  <a:srgbClr val="0C9FFA"/>
                </a:solidFill>
                <a:latin typeface="Arial" pitchFamily="34" charset="0"/>
              </a:defRPr>
            </a:lvl2pPr>
            <a:lvl3pPr algn="ctr" rtl="0" eaLnBrk="0" fontAlgn="base" hangingPunct="0">
              <a:spcBef>
                <a:spcPct val="0"/>
              </a:spcBef>
              <a:spcAft>
                <a:spcPct val="0"/>
              </a:spcAft>
              <a:defRPr sz="4400">
                <a:solidFill>
                  <a:srgbClr val="0C9FFA"/>
                </a:solidFill>
                <a:latin typeface="Arial" pitchFamily="34" charset="0"/>
              </a:defRPr>
            </a:lvl3pPr>
            <a:lvl4pPr algn="ctr" rtl="0" eaLnBrk="0" fontAlgn="base" hangingPunct="0">
              <a:spcBef>
                <a:spcPct val="0"/>
              </a:spcBef>
              <a:spcAft>
                <a:spcPct val="0"/>
              </a:spcAft>
              <a:defRPr sz="4400">
                <a:solidFill>
                  <a:srgbClr val="0C9FFA"/>
                </a:solidFill>
                <a:latin typeface="Arial" pitchFamily="34" charset="0"/>
              </a:defRPr>
            </a:lvl4pPr>
            <a:lvl5pPr algn="ctr" rtl="0" eaLnBrk="0" fontAlgn="base" hangingPunct="0">
              <a:spcBef>
                <a:spcPct val="0"/>
              </a:spcBef>
              <a:spcAft>
                <a:spcPct val="0"/>
              </a:spcAft>
              <a:defRPr sz="4400">
                <a:solidFill>
                  <a:srgbClr val="0C9FFA"/>
                </a:solidFill>
                <a:latin typeface="Arial" pitchFamily="34" charset="0"/>
              </a:defRPr>
            </a:lvl5pPr>
            <a:lvl6pPr marL="457200" algn="ctr" rtl="0" fontAlgn="base">
              <a:spcBef>
                <a:spcPct val="0"/>
              </a:spcBef>
              <a:spcAft>
                <a:spcPct val="0"/>
              </a:spcAft>
              <a:defRPr sz="4400">
                <a:solidFill>
                  <a:srgbClr val="0C9FFA"/>
                </a:solidFill>
                <a:latin typeface="Arial" pitchFamily="34" charset="0"/>
              </a:defRPr>
            </a:lvl6pPr>
            <a:lvl7pPr marL="914400" algn="ctr" rtl="0" fontAlgn="base">
              <a:spcBef>
                <a:spcPct val="0"/>
              </a:spcBef>
              <a:spcAft>
                <a:spcPct val="0"/>
              </a:spcAft>
              <a:defRPr sz="4400">
                <a:solidFill>
                  <a:srgbClr val="0C9FFA"/>
                </a:solidFill>
                <a:latin typeface="Arial" pitchFamily="34" charset="0"/>
              </a:defRPr>
            </a:lvl7pPr>
            <a:lvl8pPr marL="1371600" algn="ctr" rtl="0" fontAlgn="base">
              <a:spcBef>
                <a:spcPct val="0"/>
              </a:spcBef>
              <a:spcAft>
                <a:spcPct val="0"/>
              </a:spcAft>
              <a:defRPr sz="4400">
                <a:solidFill>
                  <a:srgbClr val="0C9FFA"/>
                </a:solidFill>
                <a:latin typeface="Arial" pitchFamily="34" charset="0"/>
              </a:defRPr>
            </a:lvl8pPr>
            <a:lvl9pPr marL="1828800" algn="ctr" rtl="0" fontAlgn="base">
              <a:spcBef>
                <a:spcPct val="0"/>
              </a:spcBef>
              <a:spcAft>
                <a:spcPct val="0"/>
              </a:spcAft>
              <a:defRPr sz="4400">
                <a:solidFill>
                  <a:srgbClr val="0C9FFA"/>
                </a:solidFill>
                <a:latin typeface="Arial" pitchFamily="34" charset="0"/>
              </a:defRPr>
            </a:lvl9pPr>
          </a:lstStyle>
          <a:p>
            <a:pPr eaLnBrk="1" hangingPunct="1">
              <a:lnSpc>
                <a:spcPct val="80000"/>
              </a:lnSpc>
              <a:defRPr/>
            </a:pPr>
            <a:r>
              <a:rPr lang="en-GB" altLang="en-US" sz="4000" kern="0" dirty="0" smtClean="0"/>
              <a:t/>
            </a:r>
            <a:br>
              <a:rPr lang="en-GB" altLang="en-US" sz="4000" kern="0" dirty="0" smtClean="0"/>
            </a:br>
            <a:r>
              <a:rPr lang="en-GB" altLang="en-US" sz="3200" kern="0" dirty="0" smtClean="0"/>
              <a:t/>
            </a:r>
            <a:br>
              <a:rPr lang="en-GB" altLang="en-US" sz="3200" kern="0" dirty="0" smtClean="0"/>
            </a:br>
            <a:r>
              <a:rPr lang="en-GB" altLang="en-US" sz="4000" kern="0" dirty="0" smtClean="0"/>
              <a:t/>
            </a:r>
            <a:br>
              <a:rPr lang="en-GB" altLang="en-US" sz="4000" kern="0" dirty="0" smtClean="0"/>
            </a:br>
            <a:r>
              <a:rPr lang="en-GB" altLang="en-US" sz="4000" kern="0" dirty="0" smtClean="0"/>
              <a:t/>
            </a:r>
            <a:br>
              <a:rPr lang="en-GB" altLang="en-US" sz="4000" kern="0" dirty="0" smtClean="0"/>
            </a:br>
            <a:r>
              <a:rPr lang="en-GB" altLang="en-US" sz="3900" b="1" dirty="0" smtClean="0">
                <a:solidFill>
                  <a:srgbClr val="0033CC"/>
                </a:solidFill>
                <a:latin typeface="Myriad Pro"/>
              </a:rPr>
              <a:t>Complaints and </a:t>
            </a:r>
          </a:p>
          <a:p>
            <a:pPr eaLnBrk="1" hangingPunct="1">
              <a:lnSpc>
                <a:spcPct val="80000"/>
              </a:lnSpc>
              <a:defRPr/>
            </a:pPr>
            <a:r>
              <a:rPr lang="en-GB" altLang="en-US" sz="3900" b="1" dirty="0" smtClean="0">
                <a:solidFill>
                  <a:srgbClr val="0033CC"/>
                </a:solidFill>
                <a:latin typeface="Myriad Pro"/>
              </a:rPr>
              <a:t>remedial actions</a:t>
            </a:r>
            <a:r>
              <a:rPr lang="en-GB" altLang="en-US" sz="3600" b="1" kern="0" dirty="0" smtClean="0"/>
              <a:t/>
            </a:r>
            <a:br>
              <a:rPr lang="en-GB" altLang="en-US" sz="3600" b="1" kern="0" dirty="0" smtClean="0"/>
            </a:br>
            <a:r>
              <a:rPr lang="en-GB" altLang="en-US" sz="3600" b="1" kern="0" dirty="0" smtClean="0"/>
              <a:t/>
            </a:r>
            <a:br>
              <a:rPr lang="en-GB" altLang="en-US" sz="3600" b="1" kern="0" dirty="0" smtClean="0"/>
            </a:br>
            <a:r>
              <a:rPr lang="en-GB" altLang="en-US" sz="3600" b="1" kern="0" dirty="0" smtClean="0"/>
              <a:t/>
            </a:r>
            <a:br>
              <a:rPr lang="en-GB" altLang="en-US" sz="3600" b="1" kern="0" dirty="0" smtClean="0"/>
            </a:br>
            <a:r>
              <a:rPr lang="en-GB" altLang="en-US" sz="2400" kern="0" dirty="0" smtClean="0"/>
              <a:t/>
            </a:r>
            <a:br>
              <a:rPr lang="en-GB" altLang="en-US" sz="2400" kern="0" dirty="0" smtClean="0"/>
            </a:br>
            <a:r>
              <a:rPr lang="en-GB" altLang="en-US" sz="2000" kern="0" dirty="0" smtClean="0">
                <a:solidFill>
                  <a:srgbClr val="003399"/>
                </a:solidFill>
                <a:ea typeface="+mn-ea"/>
                <a:cs typeface="+mn-cs"/>
              </a:rPr>
              <a:t/>
            </a:r>
            <a:br>
              <a:rPr lang="en-GB" altLang="en-US" sz="2000" kern="0" dirty="0" smtClean="0">
                <a:solidFill>
                  <a:srgbClr val="003399"/>
                </a:solidFill>
                <a:ea typeface="+mn-ea"/>
                <a:cs typeface="+mn-cs"/>
              </a:rPr>
            </a:br>
            <a:endParaRPr lang="en-GB" altLang="en-US" sz="4000" kern="0" dirty="0" smtClean="0"/>
          </a:p>
        </p:txBody>
      </p:sp>
    </p:spTree>
    <p:extLst>
      <p:ext uri="{BB962C8B-B14F-4D97-AF65-F5344CB8AC3E}">
        <p14:creationId xmlns="" xmlns:p14="http://schemas.microsoft.com/office/powerpoint/2010/main" val="1933284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60350"/>
            <a:ext cx="8229600" cy="908050"/>
          </a:xfrm>
        </p:spPr>
        <p:txBody>
          <a:bodyPr/>
          <a:lstStyle/>
          <a:p>
            <a:pPr eaLnBrk="1" hangingPunct="1"/>
            <a:r>
              <a:rPr lang="en-GB" altLang="en-US" dirty="0" smtClean="0">
                <a:solidFill>
                  <a:srgbClr val="0070C0"/>
                </a:solidFill>
                <a:latin typeface="Trebuchet MS" pitchFamily="34" charset="0"/>
              </a:rPr>
              <a:t>Item specific complaints</a:t>
            </a:r>
          </a:p>
        </p:txBody>
      </p:sp>
      <p:graphicFrame>
        <p:nvGraphicFramePr>
          <p:cNvPr id="2" name="Diagram 1"/>
          <p:cNvGraphicFramePr/>
          <p:nvPr/>
        </p:nvGraphicFramePr>
        <p:xfrm>
          <a:off x="828675" y="1400174"/>
          <a:ext cx="7239000" cy="406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31875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0"/>
            <a:ext cx="8785225" cy="908050"/>
          </a:xfrm>
        </p:spPr>
        <p:txBody>
          <a:bodyPr/>
          <a:lstStyle/>
          <a:p>
            <a:pPr eaLnBrk="1" hangingPunct="1"/>
            <a:r>
              <a:rPr lang="en-GB" altLang="en-US" dirty="0" smtClean="0">
                <a:solidFill>
                  <a:srgbClr val="009900"/>
                </a:solidFill>
              </a:rPr>
              <a:t>Neutralisation – how does it work?</a:t>
            </a:r>
          </a:p>
        </p:txBody>
      </p:sp>
      <p:sp>
        <p:nvSpPr>
          <p:cNvPr id="101379" name="Rectangle 3"/>
          <p:cNvSpPr>
            <a:spLocks noGrp="1" noChangeArrowheads="1"/>
          </p:cNvSpPr>
          <p:nvPr>
            <p:ph type="body" idx="1"/>
          </p:nvPr>
        </p:nvSpPr>
        <p:spPr>
          <a:xfrm>
            <a:off x="323850" y="1052513"/>
            <a:ext cx="8567738" cy="5256212"/>
          </a:xfrm>
        </p:spPr>
        <p:txBody>
          <a:bodyPr>
            <a:normAutofit fontScale="55000" lnSpcReduction="20000"/>
          </a:bodyPr>
          <a:lstStyle/>
          <a:p>
            <a:pPr eaLnBrk="1" hangingPunct="1">
              <a:lnSpc>
                <a:spcPct val="80000"/>
              </a:lnSpc>
              <a:defRPr/>
            </a:pPr>
            <a:endParaRPr lang="en-GB" sz="2400" dirty="0" smtClean="0">
              <a:solidFill>
                <a:srgbClr val="3333CC"/>
              </a:solidFill>
            </a:endParaRPr>
          </a:p>
          <a:p>
            <a:pPr marL="571500" indent="-571500" eaLnBrk="1" hangingPunct="1">
              <a:lnSpc>
                <a:spcPct val="120000"/>
              </a:lnSpc>
              <a:buFont typeface="Arial" panose="020B0604020202020204" pitchFamily="34" charset="0"/>
              <a:buChar char="•"/>
              <a:defRPr/>
            </a:pPr>
            <a:r>
              <a:rPr lang="de-DE" sz="3600" dirty="0" smtClean="0">
                <a:solidFill>
                  <a:srgbClr val="3333CC"/>
                </a:solidFill>
              </a:rPr>
              <a:t>In </a:t>
            </a:r>
            <a:r>
              <a:rPr lang="de-DE" sz="3600" dirty="0" err="1" smtClean="0">
                <a:solidFill>
                  <a:srgbClr val="3333CC"/>
                </a:solidFill>
              </a:rPr>
              <a:t>case</a:t>
            </a:r>
            <a:r>
              <a:rPr lang="de-DE" sz="3600" dirty="0" smtClean="0">
                <a:solidFill>
                  <a:srgbClr val="3333CC"/>
                </a:solidFill>
              </a:rPr>
              <a:t> </a:t>
            </a:r>
            <a:r>
              <a:rPr lang="de-DE" sz="3600" dirty="0" err="1" smtClean="0">
                <a:solidFill>
                  <a:srgbClr val="3333CC"/>
                </a:solidFill>
              </a:rPr>
              <a:t>of</a:t>
            </a:r>
            <a:r>
              <a:rPr lang="de-DE" sz="3600" dirty="0" smtClean="0">
                <a:solidFill>
                  <a:srgbClr val="3333CC"/>
                </a:solidFill>
              </a:rPr>
              <a:t> </a:t>
            </a:r>
            <a:r>
              <a:rPr lang="de-DE" sz="3600" dirty="0" err="1" smtClean="0">
                <a:solidFill>
                  <a:srgbClr val="3333CC"/>
                </a:solidFill>
              </a:rPr>
              <a:t>error</a:t>
            </a:r>
            <a:r>
              <a:rPr lang="de-DE" sz="3600" dirty="0" smtClean="0">
                <a:solidFill>
                  <a:srgbClr val="3333CC"/>
                </a:solidFill>
              </a:rPr>
              <a:t>, SB </a:t>
            </a:r>
            <a:r>
              <a:rPr lang="de-DE" sz="3600" dirty="0" err="1" smtClean="0">
                <a:solidFill>
                  <a:srgbClr val="3333CC"/>
                </a:solidFill>
              </a:rPr>
              <a:t>may</a:t>
            </a:r>
            <a:r>
              <a:rPr lang="de-DE" sz="3600" dirty="0" smtClean="0">
                <a:solidFill>
                  <a:srgbClr val="3333CC"/>
                </a:solidFill>
              </a:rPr>
              <a:t> </a:t>
            </a:r>
            <a:r>
              <a:rPr lang="de-DE" sz="3600" dirty="0" err="1" smtClean="0">
                <a:solidFill>
                  <a:srgbClr val="3333CC"/>
                </a:solidFill>
              </a:rPr>
              <a:t>decide</a:t>
            </a:r>
            <a:r>
              <a:rPr lang="de-DE" sz="3600" dirty="0" smtClean="0">
                <a:solidFill>
                  <a:srgbClr val="3333CC"/>
                </a:solidFill>
              </a:rPr>
              <a:t> </a:t>
            </a:r>
            <a:r>
              <a:rPr lang="de-DE" sz="3600" dirty="0" err="1" smtClean="0">
                <a:solidFill>
                  <a:srgbClr val="3333CC"/>
                </a:solidFill>
              </a:rPr>
              <a:t>to</a:t>
            </a:r>
            <a:r>
              <a:rPr lang="de-DE" sz="3600" dirty="0" smtClean="0">
                <a:solidFill>
                  <a:srgbClr val="3333CC"/>
                </a:solidFill>
              </a:rPr>
              <a:t> </a:t>
            </a:r>
            <a:r>
              <a:rPr lang="de-DE" sz="3600" dirty="0" err="1" smtClean="0">
                <a:solidFill>
                  <a:srgbClr val="3333CC"/>
                </a:solidFill>
              </a:rPr>
              <a:t>neutralise</a:t>
            </a:r>
            <a:r>
              <a:rPr lang="de-DE" sz="3600" dirty="0" smtClean="0">
                <a:solidFill>
                  <a:srgbClr val="3333CC"/>
                </a:solidFill>
              </a:rPr>
              <a:t> </a:t>
            </a:r>
            <a:r>
              <a:rPr lang="de-DE" sz="3600" dirty="0" err="1" smtClean="0">
                <a:solidFill>
                  <a:srgbClr val="3333CC"/>
                </a:solidFill>
              </a:rPr>
              <a:t>the</a:t>
            </a:r>
            <a:r>
              <a:rPr lang="de-DE" sz="3600" dirty="0" smtClean="0">
                <a:solidFill>
                  <a:srgbClr val="3333CC"/>
                </a:solidFill>
              </a:rPr>
              <a:t> item </a:t>
            </a:r>
            <a:r>
              <a:rPr lang="de-DE" sz="3600" b="1" dirty="0" err="1" smtClean="0">
                <a:solidFill>
                  <a:srgbClr val="3333CC"/>
                </a:solidFill>
              </a:rPr>
              <a:t>for</a:t>
            </a:r>
            <a:r>
              <a:rPr lang="de-DE" sz="3600" b="1" dirty="0" smtClean="0">
                <a:solidFill>
                  <a:srgbClr val="3333CC"/>
                </a:solidFill>
              </a:rPr>
              <a:t> all </a:t>
            </a:r>
            <a:r>
              <a:rPr lang="de-DE" sz="3600" b="1" dirty="0" err="1" smtClean="0">
                <a:solidFill>
                  <a:srgbClr val="3333CC"/>
                </a:solidFill>
              </a:rPr>
              <a:t>candidates</a:t>
            </a:r>
            <a:r>
              <a:rPr lang="de-DE" sz="3600" b="1" dirty="0" smtClean="0">
                <a:solidFill>
                  <a:srgbClr val="3333CC"/>
                </a:solidFill>
              </a:rPr>
              <a:t> </a:t>
            </a:r>
            <a:r>
              <a:rPr lang="de-DE" sz="3600" b="1" dirty="0" err="1" smtClean="0">
                <a:solidFill>
                  <a:srgbClr val="3333CC"/>
                </a:solidFill>
              </a:rPr>
              <a:t>who</a:t>
            </a:r>
            <a:r>
              <a:rPr lang="de-DE" sz="3600" b="1" dirty="0" smtClean="0">
                <a:solidFill>
                  <a:srgbClr val="3333CC"/>
                </a:solidFill>
              </a:rPr>
              <a:t> </a:t>
            </a:r>
            <a:r>
              <a:rPr lang="de-DE" sz="3600" b="1" dirty="0" err="1" smtClean="0">
                <a:solidFill>
                  <a:srgbClr val="3333CC"/>
                </a:solidFill>
              </a:rPr>
              <a:t>have</a:t>
            </a:r>
            <a:r>
              <a:rPr lang="de-DE" sz="3600" b="1" dirty="0" smtClean="0">
                <a:solidFill>
                  <a:srgbClr val="3333CC"/>
                </a:solidFill>
              </a:rPr>
              <a:t> </a:t>
            </a:r>
            <a:r>
              <a:rPr lang="de-DE" sz="3600" b="1" dirty="0" err="1" smtClean="0">
                <a:solidFill>
                  <a:srgbClr val="3333CC"/>
                </a:solidFill>
              </a:rPr>
              <a:t>received</a:t>
            </a:r>
            <a:r>
              <a:rPr lang="de-DE" sz="3600" b="1" dirty="0" smtClean="0">
                <a:solidFill>
                  <a:srgbClr val="3333CC"/>
                </a:solidFill>
              </a:rPr>
              <a:t> </a:t>
            </a:r>
            <a:r>
              <a:rPr lang="de-DE" sz="3600" b="1" dirty="0" err="1" smtClean="0">
                <a:solidFill>
                  <a:srgbClr val="3333CC"/>
                </a:solidFill>
              </a:rPr>
              <a:t>it</a:t>
            </a:r>
            <a:endParaRPr lang="de-DE" sz="3600" b="1" dirty="0" smtClean="0">
              <a:solidFill>
                <a:srgbClr val="3333CC"/>
              </a:solidFill>
            </a:endParaRPr>
          </a:p>
          <a:p>
            <a:pPr marL="571500" indent="-571500" eaLnBrk="1" hangingPunct="1">
              <a:lnSpc>
                <a:spcPct val="120000"/>
              </a:lnSpc>
              <a:buFont typeface="Arial" panose="020B0604020202020204" pitchFamily="34" charset="0"/>
              <a:buChar char="•"/>
              <a:defRPr/>
            </a:pPr>
            <a:endParaRPr lang="de-DE" sz="3600" dirty="0" smtClean="0">
              <a:solidFill>
                <a:srgbClr val="3333CC"/>
              </a:solidFill>
            </a:endParaRPr>
          </a:p>
          <a:p>
            <a:pPr marL="571500" indent="-571500" eaLnBrk="1" hangingPunct="1">
              <a:lnSpc>
                <a:spcPct val="120000"/>
              </a:lnSpc>
              <a:buFont typeface="Arial" panose="020B0604020202020204" pitchFamily="34" charset="0"/>
              <a:buChar char="•"/>
              <a:defRPr/>
            </a:pPr>
            <a:r>
              <a:rPr lang="de-DE" sz="3600" dirty="0" smtClean="0">
                <a:solidFill>
                  <a:srgbClr val="3333CC"/>
                </a:solidFill>
              </a:rPr>
              <a:t>Points </a:t>
            </a:r>
            <a:r>
              <a:rPr lang="de-DE" sz="3600" dirty="0" err="1" smtClean="0">
                <a:solidFill>
                  <a:srgbClr val="3333CC"/>
                </a:solidFill>
              </a:rPr>
              <a:t>intially</a:t>
            </a:r>
            <a:r>
              <a:rPr lang="de-DE" sz="3600" dirty="0" smtClean="0">
                <a:solidFill>
                  <a:srgbClr val="3333CC"/>
                </a:solidFill>
              </a:rPr>
              <a:t> </a:t>
            </a:r>
            <a:r>
              <a:rPr lang="de-DE" sz="3600" dirty="0" err="1" smtClean="0">
                <a:solidFill>
                  <a:srgbClr val="3333CC"/>
                </a:solidFill>
              </a:rPr>
              <a:t>attributed</a:t>
            </a:r>
            <a:r>
              <a:rPr lang="de-DE" sz="3600" dirty="0" smtClean="0">
                <a:solidFill>
                  <a:srgbClr val="3333CC"/>
                </a:solidFill>
              </a:rPr>
              <a:t> </a:t>
            </a:r>
            <a:r>
              <a:rPr lang="de-DE" sz="3600" dirty="0" err="1" smtClean="0">
                <a:solidFill>
                  <a:srgbClr val="3333CC"/>
                </a:solidFill>
              </a:rPr>
              <a:t>to</a:t>
            </a:r>
            <a:r>
              <a:rPr lang="de-DE" sz="3600" dirty="0" smtClean="0">
                <a:solidFill>
                  <a:srgbClr val="3333CC"/>
                </a:solidFill>
              </a:rPr>
              <a:t> </a:t>
            </a:r>
            <a:r>
              <a:rPr lang="de-DE" sz="3600" dirty="0" err="1" smtClean="0">
                <a:solidFill>
                  <a:srgbClr val="3333CC"/>
                </a:solidFill>
              </a:rPr>
              <a:t>that</a:t>
            </a:r>
            <a:r>
              <a:rPr lang="de-DE" sz="3600" dirty="0" smtClean="0">
                <a:solidFill>
                  <a:srgbClr val="3333CC"/>
                </a:solidFill>
              </a:rPr>
              <a:t> </a:t>
            </a:r>
            <a:r>
              <a:rPr lang="de-DE" sz="3600" dirty="0" err="1" smtClean="0">
                <a:solidFill>
                  <a:srgbClr val="3333CC"/>
                </a:solidFill>
              </a:rPr>
              <a:t>question</a:t>
            </a:r>
            <a:r>
              <a:rPr lang="de-DE" sz="3600" dirty="0" smtClean="0">
                <a:solidFill>
                  <a:srgbClr val="3333CC"/>
                </a:solidFill>
              </a:rPr>
              <a:t> will </a:t>
            </a:r>
            <a:r>
              <a:rPr lang="de-DE" sz="3600" dirty="0" err="1" smtClean="0">
                <a:solidFill>
                  <a:srgbClr val="3333CC"/>
                </a:solidFill>
              </a:rPr>
              <a:t>be</a:t>
            </a:r>
            <a:r>
              <a:rPr lang="de-DE" sz="3600" dirty="0" smtClean="0">
                <a:solidFill>
                  <a:srgbClr val="3333CC"/>
                </a:solidFill>
              </a:rPr>
              <a:t> </a:t>
            </a:r>
            <a:r>
              <a:rPr lang="de-DE" sz="3600" dirty="0" err="1" smtClean="0">
                <a:solidFill>
                  <a:srgbClr val="3333CC"/>
                </a:solidFill>
              </a:rPr>
              <a:t>distributed</a:t>
            </a:r>
            <a:r>
              <a:rPr lang="de-DE" sz="3600" dirty="0" smtClean="0">
                <a:solidFill>
                  <a:srgbClr val="3333CC"/>
                </a:solidFill>
              </a:rPr>
              <a:t> </a:t>
            </a:r>
            <a:r>
              <a:rPr lang="de-DE" sz="3600" dirty="0" err="1" smtClean="0">
                <a:solidFill>
                  <a:srgbClr val="3333CC"/>
                </a:solidFill>
              </a:rPr>
              <a:t>among</a:t>
            </a:r>
            <a:r>
              <a:rPr lang="de-DE" sz="3600" dirty="0" smtClean="0">
                <a:solidFill>
                  <a:srgbClr val="3333CC"/>
                </a:solidFill>
              </a:rPr>
              <a:t> </a:t>
            </a:r>
            <a:r>
              <a:rPr lang="de-DE" sz="3600" dirty="0" err="1" smtClean="0">
                <a:solidFill>
                  <a:srgbClr val="3333CC"/>
                </a:solidFill>
              </a:rPr>
              <a:t>the</a:t>
            </a:r>
            <a:r>
              <a:rPr lang="de-DE" sz="3600" dirty="0" smtClean="0">
                <a:solidFill>
                  <a:srgbClr val="3333CC"/>
                </a:solidFill>
              </a:rPr>
              <a:t> </a:t>
            </a:r>
            <a:r>
              <a:rPr lang="de-DE" sz="3600" dirty="0" err="1" smtClean="0">
                <a:solidFill>
                  <a:srgbClr val="3333CC"/>
                </a:solidFill>
              </a:rPr>
              <a:t>remaining</a:t>
            </a:r>
            <a:r>
              <a:rPr lang="de-DE" sz="3600" dirty="0" smtClean="0">
                <a:solidFill>
                  <a:srgbClr val="3333CC"/>
                </a:solidFill>
              </a:rPr>
              <a:t> </a:t>
            </a:r>
            <a:r>
              <a:rPr lang="de-DE" sz="3600" dirty="0" err="1" smtClean="0">
                <a:solidFill>
                  <a:srgbClr val="3333CC"/>
                </a:solidFill>
              </a:rPr>
              <a:t>questions</a:t>
            </a:r>
            <a:endParaRPr lang="de-DE" sz="3600" dirty="0" smtClean="0">
              <a:solidFill>
                <a:srgbClr val="3333CC"/>
              </a:solidFill>
            </a:endParaRPr>
          </a:p>
          <a:p>
            <a:pPr marL="571500" indent="-571500" eaLnBrk="1" hangingPunct="1">
              <a:lnSpc>
                <a:spcPct val="120000"/>
              </a:lnSpc>
              <a:buFont typeface="Arial" panose="020B0604020202020204" pitchFamily="34" charset="0"/>
              <a:buChar char="•"/>
              <a:defRPr/>
            </a:pPr>
            <a:endParaRPr lang="de-DE" sz="3600" dirty="0">
              <a:solidFill>
                <a:srgbClr val="3333CC"/>
              </a:solidFill>
            </a:endParaRPr>
          </a:p>
          <a:p>
            <a:pPr marL="571500" indent="-571500" eaLnBrk="1" hangingPunct="1">
              <a:lnSpc>
                <a:spcPct val="120000"/>
              </a:lnSpc>
              <a:buFont typeface="Arial" panose="020B0604020202020204" pitchFamily="34" charset="0"/>
              <a:buChar char="•"/>
              <a:defRPr/>
            </a:pPr>
            <a:r>
              <a:rPr lang="de-DE" sz="3600" dirty="0" err="1" smtClean="0">
                <a:solidFill>
                  <a:srgbClr val="3333CC"/>
                </a:solidFill>
              </a:rPr>
              <a:t>No</a:t>
            </a:r>
            <a:r>
              <a:rPr lang="de-DE" sz="3600" dirty="0" smtClean="0">
                <a:solidFill>
                  <a:srgbClr val="3333CC"/>
                </a:solidFill>
              </a:rPr>
              <a:t> </a:t>
            </a:r>
            <a:r>
              <a:rPr lang="de-DE" sz="3600" dirty="0" err="1" smtClean="0">
                <a:solidFill>
                  <a:srgbClr val="3333CC"/>
                </a:solidFill>
              </a:rPr>
              <a:t>candidate</a:t>
            </a:r>
            <a:r>
              <a:rPr lang="de-DE" sz="3600" dirty="0" smtClean="0">
                <a:solidFill>
                  <a:srgbClr val="3333CC"/>
                </a:solidFill>
              </a:rPr>
              <a:t> </a:t>
            </a:r>
            <a:r>
              <a:rPr lang="de-DE" sz="3600" dirty="0" err="1" smtClean="0">
                <a:solidFill>
                  <a:srgbClr val="3333CC"/>
                </a:solidFill>
              </a:rPr>
              <a:t>is</a:t>
            </a:r>
            <a:r>
              <a:rPr lang="de-DE" sz="3600" dirty="0" smtClean="0">
                <a:solidFill>
                  <a:srgbClr val="3333CC"/>
                </a:solidFill>
              </a:rPr>
              <a:t> </a:t>
            </a:r>
            <a:r>
              <a:rPr lang="de-DE" sz="3600" dirty="0" err="1" smtClean="0">
                <a:solidFill>
                  <a:srgbClr val="3333CC"/>
                </a:solidFill>
              </a:rPr>
              <a:t>unfairly</a:t>
            </a:r>
            <a:r>
              <a:rPr lang="de-DE" sz="3600" dirty="0" smtClean="0">
                <a:solidFill>
                  <a:srgbClr val="3333CC"/>
                </a:solidFill>
              </a:rPr>
              <a:t> </a:t>
            </a:r>
            <a:r>
              <a:rPr lang="de-DE" sz="3600" dirty="0" err="1" smtClean="0">
                <a:solidFill>
                  <a:srgbClr val="3333CC"/>
                </a:solidFill>
              </a:rPr>
              <a:t>penalised</a:t>
            </a:r>
            <a:r>
              <a:rPr lang="de-DE" sz="3600" dirty="0" smtClean="0">
                <a:solidFill>
                  <a:srgbClr val="3333CC"/>
                </a:solidFill>
              </a:rPr>
              <a:t>! =&gt; </a:t>
            </a:r>
            <a:r>
              <a:rPr lang="de-DE" sz="3600" dirty="0" err="1" smtClean="0">
                <a:solidFill>
                  <a:srgbClr val="3333CC"/>
                </a:solidFill>
              </a:rPr>
              <a:t>Inclusive</a:t>
            </a:r>
            <a:r>
              <a:rPr lang="de-DE" sz="3600" dirty="0" smtClean="0">
                <a:solidFill>
                  <a:srgbClr val="3333CC"/>
                </a:solidFill>
              </a:rPr>
              <a:t> </a:t>
            </a:r>
            <a:r>
              <a:rPr lang="de-DE" sz="3600" dirty="0" err="1" smtClean="0">
                <a:solidFill>
                  <a:srgbClr val="3333CC"/>
                </a:solidFill>
              </a:rPr>
              <a:t>approach</a:t>
            </a:r>
            <a:endParaRPr lang="de-DE" sz="3600" dirty="0" smtClean="0">
              <a:solidFill>
                <a:srgbClr val="3333CC"/>
              </a:solidFill>
            </a:endParaRPr>
          </a:p>
          <a:p>
            <a:pPr eaLnBrk="1" hangingPunct="1">
              <a:lnSpc>
                <a:spcPct val="120000"/>
              </a:lnSpc>
              <a:defRPr/>
            </a:pPr>
            <a:endParaRPr lang="de-DE" sz="3600" dirty="0" smtClean="0">
              <a:solidFill>
                <a:srgbClr val="3333CC"/>
              </a:solidFill>
            </a:endParaRPr>
          </a:p>
          <a:p>
            <a:pPr eaLnBrk="1" hangingPunct="1">
              <a:lnSpc>
                <a:spcPct val="120000"/>
              </a:lnSpc>
              <a:defRPr/>
            </a:pPr>
            <a:r>
              <a:rPr lang="de-DE" sz="3600" b="1" dirty="0" err="1" smtClean="0">
                <a:solidFill>
                  <a:srgbClr val="3333CC"/>
                </a:solidFill>
              </a:rPr>
              <a:t>Please</a:t>
            </a:r>
            <a:r>
              <a:rPr lang="de-DE" sz="3600" b="1" dirty="0" smtClean="0">
                <a:solidFill>
                  <a:srgbClr val="3333CC"/>
                </a:solidFill>
              </a:rPr>
              <a:t> </a:t>
            </a:r>
            <a:r>
              <a:rPr lang="de-DE" sz="3600" b="1" dirty="0" err="1" smtClean="0">
                <a:solidFill>
                  <a:srgbClr val="3333CC"/>
                </a:solidFill>
              </a:rPr>
              <a:t>note</a:t>
            </a:r>
            <a:r>
              <a:rPr lang="de-DE" sz="3600" dirty="0" smtClean="0">
                <a:solidFill>
                  <a:srgbClr val="3333CC"/>
                </a:solidFill>
              </a:rPr>
              <a:t>: </a:t>
            </a:r>
            <a:r>
              <a:rPr lang="de-DE" sz="3600" dirty="0" err="1" smtClean="0">
                <a:solidFill>
                  <a:srgbClr val="3333CC"/>
                </a:solidFill>
              </a:rPr>
              <a:t>Under</a:t>
            </a:r>
            <a:r>
              <a:rPr lang="de-DE" sz="3600" dirty="0" smtClean="0">
                <a:solidFill>
                  <a:srgbClr val="3333CC"/>
                </a:solidFill>
              </a:rPr>
              <a:t> relevant Case Law, </a:t>
            </a:r>
            <a:r>
              <a:rPr lang="de-DE" sz="3600" dirty="0" err="1" smtClean="0">
                <a:solidFill>
                  <a:srgbClr val="3333CC"/>
                </a:solidFill>
              </a:rPr>
              <a:t>the</a:t>
            </a:r>
            <a:r>
              <a:rPr lang="de-DE" sz="3600" dirty="0" smtClean="0">
                <a:solidFill>
                  <a:srgbClr val="3333CC"/>
                </a:solidFill>
              </a:rPr>
              <a:t> </a:t>
            </a:r>
            <a:r>
              <a:rPr lang="de-DE" sz="3600" dirty="0" err="1" smtClean="0">
                <a:solidFill>
                  <a:srgbClr val="3333CC"/>
                </a:solidFill>
              </a:rPr>
              <a:t>difference</a:t>
            </a:r>
            <a:r>
              <a:rPr lang="de-DE" sz="3600" dirty="0" smtClean="0">
                <a:solidFill>
                  <a:srgbClr val="3333CC"/>
                </a:solidFill>
              </a:rPr>
              <a:t> in time </a:t>
            </a:r>
            <a:r>
              <a:rPr lang="de-DE" sz="3600" dirty="0" err="1" smtClean="0">
                <a:solidFill>
                  <a:srgbClr val="3333CC"/>
                </a:solidFill>
              </a:rPr>
              <a:t>that</a:t>
            </a:r>
            <a:r>
              <a:rPr lang="de-DE" sz="3600" dirty="0">
                <a:solidFill>
                  <a:srgbClr val="3333CC"/>
                </a:solidFill>
              </a:rPr>
              <a:t> </a:t>
            </a:r>
            <a:r>
              <a:rPr lang="de-DE" sz="3600" dirty="0" err="1" smtClean="0">
                <a:solidFill>
                  <a:srgbClr val="3333CC"/>
                </a:solidFill>
              </a:rPr>
              <a:t>cdts</a:t>
            </a:r>
            <a:r>
              <a:rPr lang="de-DE" sz="3600" dirty="0" smtClean="0">
                <a:solidFill>
                  <a:srgbClr val="3333CC"/>
                </a:solidFill>
              </a:rPr>
              <a:t>. </a:t>
            </a:r>
            <a:r>
              <a:rPr lang="de-DE" sz="3600" dirty="0" err="1" smtClean="0">
                <a:solidFill>
                  <a:srgbClr val="3333CC"/>
                </a:solidFill>
              </a:rPr>
              <a:t>used</a:t>
            </a:r>
            <a:r>
              <a:rPr lang="de-DE" sz="3600" dirty="0" smtClean="0">
                <a:solidFill>
                  <a:srgbClr val="3333CC"/>
                </a:solidFill>
              </a:rPr>
              <a:t> </a:t>
            </a:r>
            <a:r>
              <a:rPr lang="de-DE" sz="3600" dirty="0" err="1" smtClean="0">
                <a:solidFill>
                  <a:srgbClr val="3333CC"/>
                </a:solidFill>
              </a:rPr>
              <a:t>to</a:t>
            </a:r>
            <a:r>
              <a:rPr lang="de-DE" sz="3600" dirty="0" smtClean="0">
                <a:solidFill>
                  <a:srgbClr val="3333CC"/>
                </a:solidFill>
              </a:rPr>
              <a:t> </a:t>
            </a:r>
            <a:r>
              <a:rPr lang="de-DE" sz="3600" dirty="0" err="1" smtClean="0">
                <a:solidFill>
                  <a:srgbClr val="3333CC"/>
                </a:solidFill>
              </a:rPr>
              <a:t>answering</a:t>
            </a:r>
            <a:r>
              <a:rPr lang="de-DE" sz="3600" dirty="0" smtClean="0">
                <a:solidFill>
                  <a:srgbClr val="3333CC"/>
                </a:solidFill>
              </a:rPr>
              <a:t> </a:t>
            </a:r>
            <a:r>
              <a:rPr lang="de-DE" sz="3600" dirty="0" err="1" smtClean="0">
                <a:solidFill>
                  <a:srgbClr val="3333CC"/>
                </a:solidFill>
              </a:rPr>
              <a:t>questions</a:t>
            </a:r>
            <a:r>
              <a:rPr lang="de-DE" sz="3600" dirty="0" smtClean="0">
                <a:solidFill>
                  <a:srgbClr val="3333CC"/>
                </a:solidFill>
              </a:rPr>
              <a:t> </a:t>
            </a:r>
            <a:r>
              <a:rPr lang="de-DE" sz="3600" dirty="0" err="1" smtClean="0">
                <a:solidFill>
                  <a:srgbClr val="3333CC"/>
                </a:solidFill>
              </a:rPr>
              <a:t>which</a:t>
            </a:r>
            <a:r>
              <a:rPr lang="de-DE" sz="3600" dirty="0" smtClean="0">
                <a:solidFill>
                  <a:srgbClr val="3333CC"/>
                </a:solidFill>
              </a:rPr>
              <a:t> </a:t>
            </a:r>
            <a:r>
              <a:rPr lang="de-DE" sz="3600" dirty="0" err="1" smtClean="0">
                <a:solidFill>
                  <a:srgbClr val="3333CC"/>
                </a:solidFill>
              </a:rPr>
              <a:t>were</a:t>
            </a:r>
            <a:r>
              <a:rPr lang="de-DE" sz="3600" dirty="0" smtClean="0">
                <a:solidFill>
                  <a:srgbClr val="3333CC"/>
                </a:solidFill>
              </a:rPr>
              <a:t> </a:t>
            </a:r>
            <a:r>
              <a:rPr lang="de-DE" sz="3600" dirty="0" err="1" smtClean="0">
                <a:solidFill>
                  <a:srgbClr val="3333CC"/>
                </a:solidFill>
              </a:rPr>
              <a:t>neutralised</a:t>
            </a:r>
            <a:r>
              <a:rPr lang="de-DE" sz="3600" dirty="0" smtClean="0">
                <a:solidFill>
                  <a:srgbClr val="3333CC"/>
                </a:solidFill>
              </a:rPr>
              <a:t> </a:t>
            </a:r>
            <a:r>
              <a:rPr lang="de-DE" sz="3600" dirty="0" err="1" smtClean="0">
                <a:solidFill>
                  <a:srgbClr val="3333CC"/>
                </a:solidFill>
              </a:rPr>
              <a:t>does</a:t>
            </a:r>
            <a:r>
              <a:rPr lang="de-DE" sz="3600" dirty="0" smtClean="0">
                <a:solidFill>
                  <a:srgbClr val="3333CC"/>
                </a:solidFill>
              </a:rPr>
              <a:t> not </a:t>
            </a:r>
            <a:r>
              <a:rPr lang="de-DE" sz="3600" dirty="0" err="1" smtClean="0">
                <a:solidFill>
                  <a:srgbClr val="3333CC"/>
                </a:solidFill>
              </a:rPr>
              <a:t>constitute</a:t>
            </a:r>
            <a:r>
              <a:rPr lang="de-DE" sz="3600" dirty="0" smtClean="0">
                <a:solidFill>
                  <a:srgbClr val="3333CC"/>
                </a:solidFill>
              </a:rPr>
              <a:t> </a:t>
            </a:r>
            <a:r>
              <a:rPr lang="de-DE" sz="3600" dirty="0" err="1" smtClean="0">
                <a:solidFill>
                  <a:srgbClr val="3333CC"/>
                </a:solidFill>
              </a:rPr>
              <a:t>unequal</a:t>
            </a:r>
            <a:r>
              <a:rPr lang="de-DE" sz="3600" dirty="0" smtClean="0">
                <a:solidFill>
                  <a:srgbClr val="3333CC"/>
                </a:solidFill>
              </a:rPr>
              <a:t> </a:t>
            </a:r>
            <a:r>
              <a:rPr lang="de-DE" sz="3600" dirty="0" err="1" smtClean="0">
                <a:solidFill>
                  <a:srgbClr val="3333CC"/>
                </a:solidFill>
              </a:rPr>
              <a:t>treatment</a:t>
            </a:r>
            <a:r>
              <a:rPr lang="de-DE" sz="3600" dirty="0" smtClean="0">
                <a:solidFill>
                  <a:srgbClr val="3333CC"/>
                </a:solidFill>
              </a:rPr>
              <a:t> </a:t>
            </a:r>
            <a:r>
              <a:rPr lang="de-DE" sz="3600" dirty="0" err="1" smtClean="0">
                <a:solidFill>
                  <a:srgbClr val="3333CC"/>
                </a:solidFill>
              </a:rPr>
              <a:t>between</a:t>
            </a:r>
            <a:r>
              <a:rPr lang="de-DE" sz="3600" dirty="0" smtClean="0">
                <a:solidFill>
                  <a:srgbClr val="3333CC"/>
                </a:solidFill>
              </a:rPr>
              <a:t> </a:t>
            </a:r>
            <a:r>
              <a:rPr lang="de-DE" sz="3600" dirty="0" err="1" smtClean="0">
                <a:solidFill>
                  <a:srgbClr val="3333CC"/>
                </a:solidFill>
              </a:rPr>
              <a:t>candidates</a:t>
            </a:r>
            <a:endParaRPr lang="de-DE" sz="3600" dirty="0">
              <a:solidFill>
                <a:srgbClr val="3333CC"/>
              </a:solidFill>
            </a:endParaRPr>
          </a:p>
          <a:p>
            <a:pPr eaLnBrk="1" hangingPunct="1">
              <a:lnSpc>
                <a:spcPct val="80000"/>
              </a:lnSpc>
              <a:defRPr/>
            </a:pPr>
            <a:endParaRPr lang="de-DE" sz="2400" dirty="0" smtClean="0">
              <a:solidFill>
                <a:srgbClr val="3333CC"/>
              </a:solidFill>
            </a:endParaRPr>
          </a:p>
          <a:p>
            <a:pPr eaLnBrk="1" hangingPunct="1">
              <a:lnSpc>
                <a:spcPct val="80000"/>
              </a:lnSpc>
              <a:defRPr/>
            </a:pPr>
            <a:endParaRPr lang="de-DE" sz="2400" dirty="0" smtClean="0">
              <a:solidFill>
                <a:srgbClr val="3333CC"/>
              </a:solidFill>
            </a:endParaRPr>
          </a:p>
          <a:p>
            <a:pPr eaLnBrk="1" hangingPunct="1">
              <a:lnSpc>
                <a:spcPct val="80000"/>
              </a:lnSpc>
              <a:defRPr/>
            </a:pPr>
            <a:endParaRPr lang="de-DE" sz="2400" dirty="0" smtClean="0">
              <a:solidFill>
                <a:srgbClr val="3333CC"/>
              </a:solidFill>
            </a:endParaRPr>
          </a:p>
          <a:p>
            <a:pPr eaLnBrk="1" hangingPunct="1">
              <a:lnSpc>
                <a:spcPct val="80000"/>
              </a:lnSpc>
              <a:defRPr/>
            </a:pPr>
            <a:endParaRPr lang="de-DE" sz="2400" dirty="0">
              <a:solidFill>
                <a:srgbClr val="3333CC"/>
              </a:solidFill>
            </a:endParaRPr>
          </a:p>
          <a:p>
            <a:pPr eaLnBrk="1" hangingPunct="1">
              <a:lnSpc>
                <a:spcPct val="80000"/>
              </a:lnSpc>
              <a:defRPr/>
            </a:pPr>
            <a:endParaRPr lang="de-DE" sz="2400" dirty="0">
              <a:solidFill>
                <a:srgbClr val="3333CC"/>
              </a:solidFill>
            </a:endParaRPr>
          </a:p>
          <a:p>
            <a:pPr eaLnBrk="1" hangingPunct="1">
              <a:lnSpc>
                <a:spcPct val="80000"/>
              </a:lnSpc>
              <a:defRPr/>
            </a:pPr>
            <a:endParaRPr lang="en-GB" sz="2400" dirty="0" smtClean="0">
              <a:solidFill>
                <a:srgbClr val="3333CC"/>
              </a:solidFill>
            </a:endParaRPr>
          </a:p>
          <a:p>
            <a:pPr marL="0" indent="0" eaLnBrk="1" hangingPunct="1">
              <a:lnSpc>
                <a:spcPct val="80000"/>
              </a:lnSpc>
              <a:buFontTx/>
              <a:buNone/>
              <a:defRPr/>
            </a:pPr>
            <a:r>
              <a:rPr lang="en-GB" sz="2400" dirty="0" smtClean="0">
                <a:solidFill>
                  <a:srgbClr val="3333CC"/>
                </a:solidFill>
              </a:rPr>
              <a:t>	</a:t>
            </a:r>
            <a:r>
              <a:rPr lang="en-GB" sz="2000" dirty="0" smtClean="0">
                <a:solidFill>
                  <a:srgbClr val="3333CC"/>
                </a:solidFill>
              </a:rPr>
              <a:t>	</a:t>
            </a:r>
          </a:p>
          <a:p>
            <a:pPr marL="342900" lvl="1" indent="-342900" eaLnBrk="1" hangingPunct="1">
              <a:lnSpc>
                <a:spcPct val="80000"/>
              </a:lnSpc>
              <a:buFontTx/>
              <a:buChar char="•"/>
              <a:defRPr/>
            </a:pPr>
            <a:endParaRPr lang="en-GB" sz="2400" dirty="0" smtClean="0">
              <a:solidFill>
                <a:srgbClr val="3333CC"/>
              </a:solidFill>
              <a:ea typeface="+mn-ea"/>
              <a:cs typeface="+mn-cs"/>
            </a:endParaRPr>
          </a:p>
          <a:p>
            <a:pPr marL="342900" lvl="1" indent="-342900" eaLnBrk="1" hangingPunct="1">
              <a:lnSpc>
                <a:spcPct val="80000"/>
              </a:lnSpc>
              <a:buFontTx/>
              <a:buChar char="•"/>
              <a:defRPr/>
            </a:pPr>
            <a:endParaRPr lang="en-GB" sz="2400" dirty="0" smtClean="0">
              <a:solidFill>
                <a:srgbClr val="3333CC"/>
              </a:solidFill>
              <a:ea typeface="+mn-ea"/>
              <a:cs typeface="+mn-cs"/>
            </a:endParaRPr>
          </a:p>
          <a:p>
            <a:pPr marL="342900" lvl="1" indent="-342900" eaLnBrk="1" hangingPunct="1">
              <a:lnSpc>
                <a:spcPct val="80000"/>
              </a:lnSpc>
              <a:buFontTx/>
              <a:buChar char="•"/>
              <a:defRPr/>
            </a:pPr>
            <a:endParaRPr lang="en-GB" sz="2400" dirty="0" smtClean="0">
              <a:solidFill>
                <a:srgbClr val="3333CC"/>
              </a:solidFill>
              <a:ea typeface="+mn-ea"/>
              <a:cs typeface="+mn-cs"/>
            </a:endParaRPr>
          </a:p>
          <a:p>
            <a:pPr marL="342900" lvl="1" indent="-342900" eaLnBrk="1" hangingPunct="1">
              <a:lnSpc>
                <a:spcPct val="80000"/>
              </a:lnSpc>
              <a:buFontTx/>
              <a:buChar char="•"/>
              <a:defRPr/>
            </a:pPr>
            <a:endParaRPr lang="en-GB" sz="2400" dirty="0" smtClean="0">
              <a:solidFill>
                <a:srgbClr val="3333CC"/>
              </a:solidFill>
              <a:ea typeface="+mn-ea"/>
              <a:cs typeface="+mn-cs"/>
            </a:endParaRPr>
          </a:p>
          <a:p>
            <a:pPr marL="342900" lvl="1" indent="-342900" eaLnBrk="1" hangingPunct="1">
              <a:lnSpc>
                <a:spcPct val="80000"/>
              </a:lnSpc>
              <a:buFontTx/>
              <a:buChar char="•"/>
              <a:defRPr/>
            </a:pPr>
            <a:endParaRPr lang="en-GB" sz="2400" dirty="0" smtClean="0">
              <a:solidFill>
                <a:srgbClr val="3333CC"/>
              </a:solidFill>
              <a:ea typeface="+mn-ea"/>
              <a:cs typeface="+mn-cs"/>
            </a:endParaRPr>
          </a:p>
          <a:p>
            <a:pPr marL="342900" lvl="1" indent="-342900" eaLnBrk="1" hangingPunct="1">
              <a:lnSpc>
                <a:spcPct val="80000"/>
              </a:lnSpc>
              <a:buFontTx/>
              <a:buChar char="•"/>
              <a:defRPr/>
            </a:pPr>
            <a:endParaRPr lang="en-GB" sz="2400" dirty="0" smtClean="0">
              <a:solidFill>
                <a:srgbClr val="3333CC"/>
              </a:solidFill>
              <a:ea typeface="+mn-ea"/>
              <a:cs typeface="+mn-cs"/>
            </a:endParaRPr>
          </a:p>
        </p:txBody>
      </p:sp>
    </p:spTree>
    <p:extLst>
      <p:ext uri="{BB962C8B-B14F-4D97-AF65-F5344CB8AC3E}">
        <p14:creationId xmlns="" xmlns:p14="http://schemas.microsoft.com/office/powerpoint/2010/main" val="786588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0"/>
          <p:cNvSpPr>
            <a:spLocks noGrp="1"/>
          </p:cNvSpPr>
          <p:nvPr>
            <p:ph type="title" idx="4294967295"/>
          </p:nvPr>
        </p:nvSpPr>
        <p:spPr>
          <a:xfrm>
            <a:off x="0" y="115888"/>
            <a:ext cx="9144000" cy="1143000"/>
          </a:xfrm>
        </p:spPr>
        <p:txBody>
          <a:bodyPr>
            <a:normAutofit/>
          </a:bodyPr>
          <a:lstStyle/>
          <a:p>
            <a:pPr eaLnBrk="1" hangingPunct="1"/>
            <a:r>
              <a:rPr lang="en-GB" altLang="en-US" sz="4000" dirty="0" smtClean="0">
                <a:solidFill>
                  <a:srgbClr val="0033CC"/>
                </a:solidFill>
                <a:latin typeface="Myriad Pro"/>
              </a:rPr>
              <a:t>CBT Test centres</a:t>
            </a:r>
          </a:p>
        </p:txBody>
      </p:sp>
      <p:sp>
        <p:nvSpPr>
          <p:cNvPr id="19459" name="Rectangle 4"/>
          <p:cNvSpPr>
            <a:spLocks noChangeArrowheads="1"/>
          </p:cNvSpPr>
          <p:nvPr/>
        </p:nvSpPr>
        <p:spPr bwMode="auto">
          <a:xfrm>
            <a:off x="250825" y="1773238"/>
            <a:ext cx="8642350" cy="409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55600" indent="-355600">
              <a:spcAft>
                <a:spcPts val="600"/>
              </a:spcAft>
              <a:buSzPct val="80000"/>
              <a:buFontTx/>
              <a:buChar char="•"/>
              <a:defRPr/>
            </a:pPr>
            <a:r>
              <a:rPr lang="en-GB" sz="2400" dirty="0" smtClean="0">
                <a:solidFill>
                  <a:srgbClr val="003399"/>
                </a:solidFill>
                <a:latin typeface="Myriad Pro"/>
                <a:ea typeface="Verdana" pitchFamily="34" charset="0"/>
                <a:cs typeface="Verdana" pitchFamily="34" charset="0"/>
              </a:rPr>
              <a:t>EPSO is working with an external contractor for the delivery of test events via a framework contract.</a:t>
            </a:r>
            <a:endParaRPr lang="en-GB" sz="2400" dirty="0">
              <a:solidFill>
                <a:srgbClr val="003399"/>
              </a:solidFill>
              <a:latin typeface="Myriad Pro"/>
              <a:ea typeface="Verdana" pitchFamily="34" charset="0"/>
              <a:cs typeface="Verdana" pitchFamily="34" charset="0"/>
            </a:endParaRPr>
          </a:p>
          <a:p>
            <a:pPr>
              <a:spcAft>
                <a:spcPts val="600"/>
              </a:spcAft>
              <a:buSzPct val="80000"/>
              <a:defRPr/>
            </a:pPr>
            <a:endParaRPr lang="en-GB" sz="2400" dirty="0">
              <a:solidFill>
                <a:srgbClr val="003399"/>
              </a:solidFill>
              <a:latin typeface="Myriad Pro"/>
              <a:ea typeface="Verdana" pitchFamily="34" charset="0"/>
              <a:cs typeface="Verdana" pitchFamily="34" charset="0"/>
            </a:endParaRPr>
          </a:p>
          <a:p>
            <a:pPr marL="355600" indent="-355600">
              <a:spcAft>
                <a:spcPts val="600"/>
              </a:spcAft>
              <a:buSzPct val="80000"/>
              <a:buFontTx/>
              <a:buChar char="•"/>
              <a:defRPr/>
            </a:pPr>
            <a:r>
              <a:rPr lang="en-GB" sz="2400" dirty="0" smtClean="0">
                <a:solidFill>
                  <a:srgbClr val="003399"/>
                </a:solidFill>
                <a:latin typeface="Myriad Pro"/>
                <a:ea typeface="Verdana" pitchFamily="34" charset="0"/>
                <a:cs typeface="Verdana" pitchFamily="34" charset="0"/>
              </a:rPr>
              <a:t>Depending on the test events, EPSO is offering world-wide testing in addition to several test centres in the Member States.</a:t>
            </a:r>
            <a:endParaRPr lang="en-GB" sz="2400" dirty="0">
              <a:solidFill>
                <a:srgbClr val="003399"/>
              </a:solidFill>
              <a:latin typeface="Myriad Pro"/>
              <a:ea typeface="Verdana" pitchFamily="34" charset="0"/>
              <a:cs typeface="Verdana" pitchFamily="34" charset="0"/>
            </a:endParaRPr>
          </a:p>
          <a:p>
            <a:pPr marL="355600" indent="-355600">
              <a:spcAft>
                <a:spcPts val="600"/>
              </a:spcAft>
              <a:buSzPct val="80000"/>
              <a:buFontTx/>
              <a:buChar char="•"/>
              <a:defRPr/>
            </a:pPr>
            <a:r>
              <a:rPr lang="en-GB" sz="2400" dirty="0" smtClean="0">
                <a:solidFill>
                  <a:srgbClr val="003399"/>
                </a:solidFill>
                <a:latin typeface="Myriad Pro"/>
                <a:ea typeface="Verdana" pitchFamily="34" charset="0"/>
                <a:cs typeface="Verdana" pitchFamily="34" charset="0"/>
              </a:rPr>
              <a:t>The contractor is bound by a confidentiality clause in the contract and must comply with strict security measures and test centre set-up requirements.</a:t>
            </a:r>
            <a:endParaRPr lang="en-GB" sz="2400" dirty="0">
              <a:solidFill>
                <a:srgbClr val="003399"/>
              </a:solidFill>
              <a:latin typeface="Myriad Pro"/>
              <a:ea typeface="Verdana" pitchFamily="34" charset="0"/>
              <a:cs typeface="Verdana" pitchFamily="34" charset="0"/>
            </a:endParaRPr>
          </a:p>
          <a:p>
            <a:pPr>
              <a:buSzPct val="80000"/>
              <a:defRPr/>
            </a:pPr>
            <a:endParaRPr lang="en-GB" sz="2400" dirty="0">
              <a:solidFill>
                <a:srgbClr val="003399"/>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647565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ate Placeholder 3"/>
          <p:cNvSpPr>
            <a:spLocks noGrp="1"/>
          </p:cNvSpPr>
          <p:nvPr/>
        </p:nvSpPr>
        <p:spPr bwMode="auto">
          <a:xfrm>
            <a:off x="457200" y="62880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de-DE" altLang="en-US" sz="1000">
              <a:solidFill>
                <a:srgbClr val="000000"/>
              </a:solidFill>
              <a:latin typeface="Myriad Pro" pitchFamily="34" charset="0"/>
              <a:cs typeface="Arial" pitchFamily="34" charset="0"/>
            </a:endParaRPr>
          </a:p>
        </p:txBody>
      </p:sp>
      <p:sp>
        <p:nvSpPr>
          <p:cNvPr id="111619" name="Footer Placeholder 4"/>
          <p:cNvSpPr>
            <a:spLocks noGrp="1"/>
          </p:cNvSpPr>
          <p:nvPr/>
        </p:nvSpPr>
        <p:spPr bwMode="auto">
          <a:xfrm>
            <a:off x="0" y="6237288"/>
            <a:ext cx="9144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endParaRPr lang="de-DE" altLang="en-US" sz="1000">
              <a:solidFill>
                <a:srgbClr val="000000"/>
              </a:solidFill>
              <a:latin typeface="Myriad Pro" pitchFamily="34" charset="0"/>
              <a:cs typeface="Arial" pitchFamily="34" charset="0"/>
            </a:endParaRPr>
          </a:p>
        </p:txBody>
      </p:sp>
      <p:sp>
        <p:nvSpPr>
          <p:cNvPr id="111620" name="Rectangle 7"/>
          <p:cNvSpPr>
            <a:spLocks noGrp="1" noChangeArrowheads="1"/>
          </p:cNvSpPr>
          <p:nvPr>
            <p:ph type="ctrTitle" idx="4294967295"/>
          </p:nvPr>
        </p:nvSpPr>
        <p:spPr bwMode="auto">
          <a:xfrm>
            <a:off x="0" y="404813"/>
            <a:ext cx="9144000" cy="13287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tLang="en-US" sz="3600" b="1" dirty="0" smtClean="0">
                <a:solidFill>
                  <a:schemeClr val="accent1"/>
                </a:solidFill>
              </a:rPr>
              <a:t>Testing and Professionalism</a:t>
            </a:r>
            <a:br>
              <a:rPr lang="en-GB" altLang="en-US" sz="3600" b="1" dirty="0" smtClean="0">
                <a:solidFill>
                  <a:schemeClr val="accent1"/>
                </a:solidFill>
              </a:rPr>
            </a:br>
            <a:endParaRPr lang="en-GB" altLang="en-US" sz="3600" b="1" dirty="0" smtClean="0">
              <a:solidFill>
                <a:schemeClr val="accent1"/>
              </a:solidFill>
            </a:endParaRPr>
          </a:p>
        </p:txBody>
      </p:sp>
      <p:sp>
        <p:nvSpPr>
          <p:cNvPr id="111621" name="Rectangle 10"/>
          <p:cNvSpPr>
            <a:spLocks noChangeArrowheads="1"/>
          </p:cNvSpPr>
          <p:nvPr/>
        </p:nvSpPr>
        <p:spPr bwMode="auto">
          <a:xfrm>
            <a:off x="395288" y="1268413"/>
            <a:ext cx="84978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BE" altLang="en-US" u="sng">
              <a:solidFill>
                <a:srgbClr val="000000"/>
              </a:solidFill>
              <a:cs typeface="Arial" pitchFamily="34" charset="0"/>
            </a:endParaRPr>
          </a:p>
        </p:txBody>
      </p:sp>
      <p:sp>
        <p:nvSpPr>
          <p:cNvPr id="21510" name="Rectangle 11"/>
          <p:cNvSpPr>
            <a:spLocks noChangeArrowheads="1"/>
          </p:cNvSpPr>
          <p:nvPr/>
        </p:nvSpPr>
        <p:spPr bwMode="auto">
          <a:xfrm>
            <a:off x="468313" y="1484313"/>
            <a:ext cx="7848600"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2563" indent="-182563">
              <a:defRPr/>
            </a:pPr>
            <a:r>
              <a:rPr lang="en-GB" sz="2800" b="1" dirty="0">
                <a:solidFill>
                  <a:srgbClr val="000000"/>
                </a:solidFill>
                <a:cs typeface="Arial" pitchFamily="34" charset="0"/>
              </a:rPr>
              <a:t>	</a:t>
            </a:r>
            <a:r>
              <a:rPr lang="en-GB" sz="2400" b="1" u="sng" dirty="0">
                <a:solidFill>
                  <a:srgbClr val="000000"/>
                </a:solidFill>
                <a:latin typeface="Myriad Pro"/>
                <a:cs typeface="Calibri" panose="020F0502020204030204" pitchFamily="34" charset="0"/>
              </a:rPr>
              <a:t>A shift from knowledge to competency-based testing</a:t>
            </a:r>
          </a:p>
          <a:p>
            <a:pPr marL="182563" indent="-182563">
              <a:defRPr/>
            </a:pPr>
            <a:endParaRPr lang="en-GB" sz="2400" u="sng" dirty="0">
              <a:solidFill>
                <a:srgbClr val="000000"/>
              </a:solidFill>
              <a:latin typeface="Myriad Pro"/>
              <a:cs typeface="Calibri" panose="020F0502020204030204" pitchFamily="34" charset="0"/>
            </a:endParaRPr>
          </a:p>
          <a:p>
            <a:pPr marL="342900" indent="-342900">
              <a:buFontTx/>
              <a:buChar char="-"/>
              <a:defRPr/>
            </a:pPr>
            <a:r>
              <a:rPr lang="fr-BE" sz="2400" dirty="0">
                <a:solidFill>
                  <a:srgbClr val="000000"/>
                </a:solidFill>
                <a:latin typeface="Myriad Pro"/>
                <a:cs typeface="Calibri" panose="020F0502020204030204" pitchFamily="34" charset="0"/>
              </a:rPr>
              <a:t>Extensive job </a:t>
            </a:r>
            <a:r>
              <a:rPr lang="fr-BE" sz="2400" dirty="0" err="1">
                <a:solidFill>
                  <a:srgbClr val="000000"/>
                </a:solidFill>
                <a:latin typeface="Myriad Pro"/>
                <a:cs typeface="Calibri" panose="020F0502020204030204" pitchFamily="34" charset="0"/>
              </a:rPr>
              <a:t>analysis</a:t>
            </a:r>
            <a:r>
              <a:rPr lang="fr-BE" sz="2400" dirty="0">
                <a:solidFill>
                  <a:srgbClr val="000000"/>
                </a:solidFill>
                <a:latin typeface="Myriad Pro"/>
                <a:cs typeface="Calibri" panose="020F0502020204030204" pitchFamily="34" charset="0"/>
              </a:rPr>
              <a:t> </a:t>
            </a:r>
            <a:r>
              <a:rPr lang="fr-BE" sz="2400" dirty="0" err="1">
                <a:solidFill>
                  <a:srgbClr val="000000"/>
                </a:solidFill>
                <a:latin typeface="Myriad Pro"/>
                <a:cs typeface="Calibri" panose="020F0502020204030204" pitchFamily="34" charset="0"/>
              </a:rPr>
              <a:t>undertaken</a:t>
            </a:r>
            <a:r>
              <a:rPr lang="fr-BE" sz="2400" dirty="0">
                <a:solidFill>
                  <a:srgbClr val="000000"/>
                </a:solidFill>
                <a:latin typeface="Myriad Pro"/>
                <a:cs typeface="Calibri" panose="020F0502020204030204" pitchFamily="34" charset="0"/>
              </a:rPr>
              <a:t>;</a:t>
            </a:r>
          </a:p>
          <a:p>
            <a:pPr marL="342900" indent="-342900">
              <a:buFontTx/>
              <a:buChar char="-"/>
              <a:defRPr/>
            </a:pPr>
            <a:endParaRPr lang="en-GB" sz="2400" dirty="0">
              <a:solidFill>
                <a:srgbClr val="000000"/>
              </a:solidFill>
              <a:latin typeface="Myriad Pro"/>
              <a:cs typeface="Calibri" panose="020F0502020204030204" pitchFamily="34" charset="0"/>
            </a:endParaRPr>
          </a:p>
          <a:p>
            <a:pPr marL="182563" indent="-182563">
              <a:defRPr/>
            </a:pPr>
            <a:r>
              <a:rPr lang="en-GB" sz="2400" dirty="0">
                <a:solidFill>
                  <a:srgbClr val="000000"/>
                </a:solidFill>
                <a:latin typeface="Myriad Pro"/>
                <a:cs typeface="Calibri" panose="020F0502020204030204" pitchFamily="34" charset="0"/>
              </a:rPr>
              <a:t>-  Introduction of Assessment Centres;</a:t>
            </a:r>
          </a:p>
          <a:p>
            <a:pPr marL="182563" indent="-182563">
              <a:defRPr/>
            </a:pPr>
            <a:endParaRPr lang="en-GB" sz="2400" dirty="0">
              <a:solidFill>
                <a:srgbClr val="000000"/>
              </a:solidFill>
              <a:latin typeface="Myriad Pro"/>
              <a:cs typeface="Calibri" panose="020F0502020204030204" pitchFamily="34" charset="0"/>
            </a:endParaRPr>
          </a:p>
          <a:p>
            <a:pPr marL="182563" indent="-182563">
              <a:defRPr/>
            </a:pPr>
            <a:r>
              <a:rPr lang="fr-BE" sz="2400" dirty="0">
                <a:solidFill>
                  <a:srgbClr val="000000"/>
                </a:solidFill>
                <a:latin typeface="Myriad Pro"/>
                <a:cs typeface="Calibri" panose="020F0502020204030204" pitchFamily="34" charset="0"/>
              </a:rPr>
              <a:t>-  </a:t>
            </a:r>
            <a:r>
              <a:rPr lang="fr-BE" sz="2400" i="1" dirty="0" err="1">
                <a:solidFill>
                  <a:schemeClr val="bg1">
                    <a:lumMod val="50000"/>
                  </a:schemeClr>
                </a:solidFill>
                <a:latin typeface="Myriad Pro"/>
                <a:cs typeface="Calibri" panose="020F0502020204030204" pitchFamily="34" charset="0"/>
              </a:rPr>
              <a:t>Competency</a:t>
            </a:r>
            <a:r>
              <a:rPr lang="fr-BE" sz="2400" i="1" dirty="0">
                <a:solidFill>
                  <a:schemeClr val="bg1">
                    <a:lumMod val="50000"/>
                  </a:schemeClr>
                </a:solidFill>
                <a:latin typeface="Myriad Pro"/>
                <a:cs typeface="Calibri" panose="020F0502020204030204" pitchFamily="34" charset="0"/>
              </a:rPr>
              <a:t> </a:t>
            </a:r>
            <a:r>
              <a:rPr lang="fr-BE" sz="2400" i="1" dirty="0" err="1">
                <a:solidFill>
                  <a:schemeClr val="bg1">
                    <a:lumMod val="50000"/>
                  </a:schemeClr>
                </a:solidFill>
                <a:latin typeface="Myriad Pro"/>
                <a:cs typeface="Calibri" panose="020F0502020204030204" pitchFamily="34" charset="0"/>
              </a:rPr>
              <a:t>based</a:t>
            </a:r>
            <a:r>
              <a:rPr lang="fr-BE" sz="2400" i="1" dirty="0">
                <a:solidFill>
                  <a:schemeClr val="bg1">
                    <a:lumMod val="50000"/>
                  </a:schemeClr>
                </a:solidFill>
                <a:latin typeface="Myriad Pro"/>
                <a:cs typeface="Calibri" panose="020F0502020204030204" pitchFamily="34" charset="0"/>
              </a:rPr>
              <a:t> </a:t>
            </a:r>
            <a:r>
              <a:rPr lang="fr-BE" sz="2400" i="1" dirty="0" err="1">
                <a:solidFill>
                  <a:schemeClr val="bg1">
                    <a:lumMod val="50000"/>
                  </a:schemeClr>
                </a:solidFill>
                <a:latin typeface="Myriad Pro"/>
                <a:cs typeface="Calibri" panose="020F0502020204030204" pitchFamily="34" charset="0"/>
              </a:rPr>
              <a:t>preselection</a:t>
            </a:r>
            <a:r>
              <a:rPr lang="fr-BE" sz="2400" i="1" dirty="0">
                <a:solidFill>
                  <a:schemeClr val="bg1">
                    <a:lumMod val="50000"/>
                  </a:schemeClr>
                </a:solidFill>
                <a:latin typeface="Myriad Pro"/>
                <a:cs typeface="Calibri" panose="020F0502020204030204" pitchFamily="34" charset="0"/>
              </a:rPr>
              <a:t> </a:t>
            </a:r>
            <a:r>
              <a:rPr lang="fr-BE" sz="2400" i="1" dirty="0" err="1">
                <a:solidFill>
                  <a:schemeClr val="bg1">
                    <a:lumMod val="50000"/>
                  </a:schemeClr>
                </a:solidFill>
                <a:latin typeface="Myriad Pro"/>
                <a:cs typeface="Calibri" panose="020F0502020204030204" pitchFamily="34" charset="0"/>
              </a:rPr>
              <a:t>in</a:t>
            </a:r>
            <a:r>
              <a:rPr lang="fr-BE" sz="2400" i="1" dirty="0">
                <a:solidFill>
                  <a:schemeClr val="bg1">
                    <a:lumMod val="50000"/>
                  </a:schemeClr>
                </a:solidFill>
                <a:latin typeface="Myriad Pro"/>
                <a:cs typeface="Calibri" panose="020F0502020204030204" pitchFamily="34" charset="0"/>
              </a:rPr>
              <a:t> 24 </a:t>
            </a:r>
            <a:r>
              <a:rPr lang="fr-BE" sz="2400" i="1" dirty="0" err="1">
                <a:solidFill>
                  <a:schemeClr val="bg1">
                    <a:lumMod val="50000"/>
                  </a:schemeClr>
                </a:solidFill>
                <a:latin typeface="Myriad Pro"/>
                <a:cs typeface="Calibri" panose="020F0502020204030204" pitchFamily="34" charset="0"/>
              </a:rPr>
              <a:t>languages</a:t>
            </a:r>
            <a:r>
              <a:rPr lang="fr-BE" sz="2400" i="1" dirty="0">
                <a:solidFill>
                  <a:schemeClr val="bg1">
                    <a:lumMod val="50000"/>
                  </a:schemeClr>
                </a:solidFill>
                <a:latin typeface="Myriad Pro"/>
                <a:cs typeface="Calibri" panose="020F0502020204030204" pitchFamily="34" charset="0"/>
              </a:rPr>
              <a:t>;</a:t>
            </a:r>
          </a:p>
          <a:p>
            <a:pPr marL="182563" indent="-182563">
              <a:defRPr/>
            </a:pPr>
            <a:endParaRPr lang="en-GB" sz="2000" dirty="0">
              <a:solidFill>
                <a:srgbClr val="000000"/>
              </a:solidFill>
              <a:latin typeface="Myriad Pro"/>
              <a:cs typeface="Arial" pitchFamily="34" charset="0"/>
            </a:endParaRPr>
          </a:p>
          <a:p>
            <a:pPr>
              <a:defRPr/>
            </a:pPr>
            <a:endParaRPr lang="en-GB" sz="2000" dirty="0">
              <a:solidFill>
                <a:srgbClr val="000000"/>
              </a:solidFill>
              <a:latin typeface="Myriad Pro"/>
              <a:cs typeface="Arial" pitchFamily="34" charset="0"/>
            </a:endParaRPr>
          </a:p>
          <a:p>
            <a:pPr marL="182563" indent="-182563">
              <a:defRPr/>
            </a:pPr>
            <a:endParaRPr lang="en-GB" sz="2000" dirty="0">
              <a:solidFill>
                <a:srgbClr val="000000"/>
              </a:solidFill>
              <a:cs typeface="Arial" pitchFamily="34" charset="0"/>
            </a:endParaRPr>
          </a:p>
          <a:p>
            <a:pPr marL="182563" indent="-182563">
              <a:defRPr/>
            </a:pPr>
            <a:endParaRPr lang="en-GB" sz="2400" dirty="0">
              <a:solidFill>
                <a:srgbClr val="000000"/>
              </a:solidFill>
            </a:endParaRPr>
          </a:p>
        </p:txBody>
      </p:sp>
      <p:sp>
        <p:nvSpPr>
          <p:cNvPr id="111625" name="Text Placeholder 2"/>
          <p:cNvSpPr>
            <a:spLocks noGrp="1"/>
          </p:cNvSpPr>
          <p:nvPr/>
        </p:nvSpPr>
        <p:spPr bwMode="auto">
          <a:xfrm flipV="1">
            <a:off x="0" y="0"/>
            <a:ext cx="9144000" cy="46038"/>
          </a:xfrm>
          <a:prstGeom prst="rect">
            <a:avLst/>
          </a:prstGeom>
          <a:solidFill>
            <a:srgbClr val="0C9F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nchor="ctr"/>
          <a:lstStyle>
            <a:lvl1pPr marL="342900" indent="-34290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371600" indent="-4572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lvl="2">
              <a:spcBef>
                <a:spcPct val="20000"/>
              </a:spcBef>
              <a:spcAft>
                <a:spcPts val="1800"/>
              </a:spcAft>
              <a:buClr>
                <a:srgbClr val="FFFFFF"/>
              </a:buClr>
              <a:buFont typeface="Arial" pitchFamily="34" charset="0"/>
              <a:buNone/>
            </a:pPr>
            <a:endParaRPr lang="en-US" altLang="en-US" sz="2400">
              <a:solidFill>
                <a:srgbClr val="000000"/>
              </a:solidFill>
              <a:latin typeface="Myriad Pro" pitchFamily="34" charset="0"/>
            </a:endParaRPr>
          </a:p>
        </p:txBody>
      </p:sp>
    </p:spTree>
    <p:extLst>
      <p:ext uri="{BB962C8B-B14F-4D97-AF65-F5344CB8AC3E}">
        <p14:creationId xmlns="" xmlns:p14="http://schemas.microsoft.com/office/powerpoint/2010/main" val="258023394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0"/>
          <p:cNvSpPr>
            <a:spLocks noGrp="1"/>
          </p:cNvSpPr>
          <p:nvPr>
            <p:ph type="title" idx="4294967295"/>
          </p:nvPr>
        </p:nvSpPr>
        <p:spPr>
          <a:xfrm>
            <a:off x="0" y="115888"/>
            <a:ext cx="9144000" cy="1143000"/>
          </a:xfrm>
        </p:spPr>
        <p:txBody>
          <a:bodyPr>
            <a:normAutofit fontScale="90000"/>
          </a:bodyPr>
          <a:lstStyle/>
          <a:p>
            <a:pPr eaLnBrk="1" hangingPunct="1"/>
            <a:r>
              <a:rPr lang="en-GB" altLang="en-US" sz="4000" dirty="0" smtClean="0">
                <a:solidFill>
                  <a:srgbClr val="0033CC"/>
                </a:solidFill>
                <a:latin typeface="Myriad Pro"/>
              </a:rPr>
              <a:t>Main grievances and formal </a:t>
            </a:r>
            <a:br>
              <a:rPr lang="en-GB" altLang="en-US" sz="4000" dirty="0" smtClean="0">
                <a:solidFill>
                  <a:srgbClr val="0033CC"/>
                </a:solidFill>
                <a:latin typeface="Myriad Pro"/>
              </a:rPr>
            </a:br>
            <a:r>
              <a:rPr lang="en-GB" altLang="en-US" sz="4000" dirty="0" smtClean="0">
                <a:solidFill>
                  <a:srgbClr val="0033CC"/>
                </a:solidFill>
                <a:latin typeface="Myriad Pro"/>
              </a:rPr>
              <a:t>complaints (1)</a:t>
            </a:r>
          </a:p>
        </p:txBody>
      </p:sp>
      <p:sp>
        <p:nvSpPr>
          <p:cNvPr id="19459" name="Rectangle 4"/>
          <p:cNvSpPr>
            <a:spLocks noChangeArrowheads="1"/>
          </p:cNvSpPr>
          <p:nvPr/>
        </p:nvSpPr>
        <p:spPr bwMode="auto">
          <a:xfrm>
            <a:off x="250825" y="1773238"/>
            <a:ext cx="8642350"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lvl="0"/>
            <a:r>
              <a:rPr lang="en-GB" sz="2400" b="1" i="1" dirty="0"/>
              <a:t>The tests have nothing to do with the job</a:t>
            </a:r>
            <a:endParaRPr lang="en-GB" sz="2400" dirty="0"/>
          </a:p>
          <a:p>
            <a:r>
              <a:rPr lang="en-GB" sz="2400" dirty="0"/>
              <a:t>The cognitive abilities tests (verbal, numerical and abstract reasoning tests) deployed by EPSO measure key reasoning abilities for all future EU officials. Based on well-established scientific studies, these tests have the highest predictive value of future job performance (compared to purely knowledge-based tests). Other types of tests, to assess situational judgement or specific professional skills (such as reading comprehension test for Linguists), are directly related to the competencies and future tasks required of EU Officials. </a:t>
            </a:r>
            <a:endParaRPr lang="en-GB" sz="2400" dirty="0">
              <a:solidFill>
                <a:srgbClr val="003399"/>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65595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0"/>
          <p:cNvSpPr>
            <a:spLocks noGrp="1"/>
          </p:cNvSpPr>
          <p:nvPr>
            <p:ph type="title" idx="4294967295"/>
          </p:nvPr>
        </p:nvSpPr>
        <p:spPr>
          <a:xfrm>
            <a:off x="0" y="115888"/>
            <a:ext cx="9144000" cy="1143000"/>
          </a:xfrm>
        </p:spPr>
        <p:txBody>
          <a:bodyPr>
            <a:normAutofit fontScale="90000"/>
          </a:bodyPr>
          <a:lstStyle/>
          <a:p>
            <a:pPr eaLnBrk="1" hangingPunct="1"/>
            <a:r>
              <a:rPr lang="en-GB" altLang="en-US" sz="4000" dirty="0" smtClean="0">
                <a:solidFill>
                  <a:srgbClr val="0033CC"/>
                </a:solidFill>
                <a:latin typeface="Myriad Pro"/>
              </a:rPr>
              <a:t>Main grievances and formal </a:t>
            </a:r>
            <a:br>
              <a:rPr lang="en-GB" altLang="en-US" sz="4000" dirty="0" smtClean="0">
                <a:solidFill>
                  <a:srgbClr val="0033CC"/>
                </a:solidFill>
                <a:latin typeface="Myriad Pro"/>
              </a:rPr>
            </a:br>
            <a:r>
              <a:rPr lang="en-GB" altLang="en-US" sz="4000" dirty="0" smtClean="0">
                <a:solidFill>
                  <a:srgbClr val="0033CC"/>
                </a:solidFill>
                <a:latin typeface="Myriad Pro"/>
              </a:rPr>
              <a:t>complaints (2)</a:t>
            </a:r>
          </a:p>
        </p:txBody>
      </p:sp>
      <p:sp>
        <p:nvSpPr>
          <p:cNvPr id="19459" name="Rectangle 4"/>
          <p:cNvSpPr>
            <a:spLocks noChangeArrowheads="1"/>
          </p:cNvSpPr>
          <p:nvPr/>
        </p:nvSpPr>
        <p:spPr bwMode="auto">
          <a:xfrm>
            <a:off x="250825" y="1773238"/>
            <a:ext cx="8642350" cy="3508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lvl="0"/>
            <a:r>
              <a:rPr lang="en-GB" sz="2400" b="1" i="1" dirty="0"/>
              <a:t>CBT entails high costs</a:t>
            </a:r>
            <a:endParaRPr lang="en-GB" sz="2400" dirty="0"/>
          </a:p>
          <a:p>
            <a:r>
              <a:rPr lang="en-GB" sz="2200" dirty="0"/>
              <a:t>Under the Staff Regulations, EPSO has an obligation to test all candidates who </a:t>
            </a:r>
            <a:r>
              <a:rPr lang="en-GB" sz="2200" dirty="0" smtClean="0"/>
              <a:t>submit </a:t>
            </a:r>
            <a:r>
              <a:rPr lang="en-GB" sz="2200" dirty="0"/>
              <a:t>their application for a selection </a:t>
            </a:r>
            <a:r>
              <a:rPr lang="en-GB" sz="2200" dirty="0" smtClean="0"/>
              <a:t>procedure within a given deadline. </a:t>
            </a:r>
          </a:p>
          <a:p>
            <a:r>
              <a:rPr lang="en-GB" sz="2200" dirty="0" smtClean="0"/>
              <a:t>The </a:t>
            </a:r>
            <a:r>
              <a:rPr lang="en-GB" sz="2200" dirty="0"/>
              <a:t>costs linked to CBT are limited as EPSO pays only for tests actually taken, on a cost per test taker basis. The costs decrease in inverse proportion to the total number of candidates tested, i.e. the more candidates tested the lower the cost. </a:t>
            </a:r>
            <a:endParaRPr lang="en-GB" sz="2200" dirty="0" smtClean="0"/>
          </a:p>
          <a:p>
            <a:r>
              <a:rPr lang="en-GB" sz="2200" dirty="0" smtClean="0"/>
              <a:t>As </a:t>
            </a:r>
            <a:r>
              <a:rPr lang="en-GB" sz="2200" dirty="0"/>
              <a:t>questions can be reused for several competitions, the item bank is a valuable return on investment. </a:t>
            </a:r>
          </a:p>
        </p:txBody>
      </p:sp>
    </p:spTree>
    <p:extLst>
      <p:ext uri="{BB962C8B-B14F-4D97-AF65-F5344CB8AC3E}">
        <p14:creationId xmlns="" xmlns:p14="http://schemas.microsoft.com/office/powerpoint/2010/main" val="3049537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8" y="260350"/>
            <a:ext cx="9144000" cy="7724775"/>
          </a:xfrm>
          <a:prstGeom prst="rect">
            <a:avLst/>
          </a:prstGeom>
          <a:noFill/>
        </p:spPr>
        <p:txBody>
          <a:bodyPr>
            <a:spAutoFit/>
          </a:bodyPr>
          <a:lstStyle/>
          <a:p>
            <a:pPr algn="ctr">
              <a:defRPr/>
            </a:pPr>
            <a:endParaRPr lang="fr-BE" sz="4000" dirty="0">
              <a:solidFill>
                <a:srgbClr val="0070C0"/>
              </a:solidFill>
              <a:latin typeface="+mj-lt"/>
            </a:endParaRPr>
          </a:p>
          <a:p>
            <a:pPr algn="ctr">
              <a:defRPr/>
            </a:pPr>
            <a:r>
              <a:rPr lang="fr-BE" sz="4400" dirty="0">
                <a:solidFill>
                  <a:srgbClr val="003399"/>
                </a:solidFill>
                <a:latin typeface="Myriad Pro"/>
              </a:rPr>
              <a:t>THANK YOU!</a:t>
            </a:r>
          </a:p>
          <a:p>
            <a:pPr algn="ctr">
              <a:defRPr/>
            </a:pPr>
            <a:endParaRPr lang="fr-BE" sz="4400" dirty="0">
              <a:solidFill>
                <a:srgbClr val="003399"/>
              </a:solidFill>
              <a:latin typeface="+mj-lt"/>
            </a:endParaRPr>
          </a:p>
          <a:p>
            <a:pPr algn="ctr">
              <a:defRPr/>
            </a:pPr>
            <a:endParaRPr lang="fr-BE" sz="4000" dirty="0">
              <a:solidFill>
                <a:srgbClr val="003399"/>
              </a:solidFill>
              <a:latin typeface="+mj-lt"/>
            </a:endParaRPr>
          </a:p>
          <a:p>
            <a:pPr algn="ctr">
              <a:defRPr/>
            </a:pPr>
            <a:r>
              <a:rPr lang="fr-BE" sz="4000" b="1" dirty="0" err="1">
                <a:solidFill>
                  <a:srgbClr val="003399"/>
                </a:solidFill>
                <a:latin typeface="Myriad Pro"/>
              </a:rPr>
              <a:t>Please</a:t>
            </a:r>
            <a:r>
              <a:rPr lang="fr-BE" sz="4000" b="1" dirty="0">
                <a:solidFill>
                  <a:srgbClr val="003399"/>
                </a:solidFill>
                <a:latin typeface="Myriad Pro"/>
              </a:rPr>
              <a:t> </a:t>
            </a:r>
            <a:r>
              <a:rPr lang="fr-BE" sz="4000" b="1" dirty="0" err="1">
                <a:solidFill>
                  <a:srgbClr val="003399"/>
                </a:solidFill>
                <a:latin typeface="Myriad Pro"/>
              </a:rPr>
              <a:t>also</a:t>
            </a:r>
            <a:r>
              <a:rPr lang="fr-BE" sz="4000" b="1" dirty="0">
                <a:solidFill>
                  <a:srgbClr val="003399"/>
                </a:solidFill>
                <a:latin typeface="Myriad Pro"/>
              </a:rPr>
              <a:t> check </a:t>
            </a:r>
            <a:r>
              <a:rPr lang="fr-BE" sz="4000" b="1" dirty="0" err="1">
                <a:solidFill>
                  <a:srgbClr val="003399"/>
                </a:solidFill>
                <a:latin typeface="Myriad Pro"/>
              </a:rPr>
              <a:t>our</a:t>
            </a:r>
            <a:r>
              <a:rPr lang="fr-BE" sz="4000" b="1" dirty="0">
                <a:solidFill>
                  <a:srgbClr val="003399"/>
                </a:solidFill>
                <a:latin typeface="Myriad Pro"/>
              </a:rPr>
              <a:t> online IBT </a:t>
            </a:r>
            <a:r>
              <a:rPr lang="fr-BE" sz="4000" b="1" dirty="0" err="1">
                <a:solidFill>
                  <a:srgbClr val="003399"/>
                </a:solidFill>
                <a:latin typeface="Myriad Pro"/>
              </a:rPr>
              <a:t>platform</a:t>
            </a:r>
            <a:r>
              <a:rPr lang="fr-BE" sz="4000" b="1" dirty="0">
                <a:solidFill>
                  <a:srgbClr val="003399"/>
                </a:solidFill>
                <a:latin typeface="Myriad Pro"/>
              </a:rPr>
              <a:t> open 24/7</a:t>
            </a:r>
          </a:p>
          <a:p>
            <a:pPr algn="ctr">
              <a:defRPr/>
            </a:pPr>
            <a:endParaRPr lang="fr-BE" sz="4000" dirty="0">
              <a:solidFill>
                <a:srgbClr val="003399"/>
              </a:solidFill>
              <a:latin typeface="+mj-lt"/>
            </a:endParaRPr>
          </a:p>
          <a:p>
            <a:pPr algn="ctr">
              <a:defRPr/>
            </a:pPr>
            <a:r>
              <a:rPr lang="en-GB" sz="4000" u="sng" dirty="0">
                <a:hlinkClick r:id="rId3"/>
              </a:rPr>
              <a:t>http://europa.eu/epso/apply/sample_test/index_en.htm</a:t>
            </a:r>
            <a:endParaRPr lang="en-GB" sz="4000" dirty="0"/>
          </a:p>
          <a:p>
            <a:pPr algn="ctr">
              <a:defRPr/>
            </a:pPr>
            <a:endParaRPr lang="fr-BE" sz="4400" dirty="0">
              <a:solidFill>
                <a:srgbClr val="003399"/>
              </a:solidFill>
              <a:latin typeface="+mj-lt"/>
            </a:endParaRPr>
          </a:p>
          <a:p>
            <a:pPr algn="ctr">
              <a:defRPr/>
            </a:pPr>
            <a:endParaRPr lang="fr-BE" sz="4400" dirty="0">
              <a:solidFill>
                <a:srgbClr val="003399"/>
              </a:solidFill>
              <a:latin typeface="+mj-lt"/>
            </a:endParaRPr>
          </a:p>
          <a:p>
            <a:pPr algn="ctr">
              <a:defRPr/>
            </a:pPr>
            <a:endParaRPr lang="en-GB" sz="4000" dirty="0">
              <a:solidFill>
                <a:srgbClr val="003399"/>
              </a:solidFill>
              <a:latin typeface="+mj-lt"/>
            </a:endParaRPr>
          </a:p>
        </p:txBody>
      </p:sp>
    </p:spTree>
    <p:extLst>
      <p:ext uri="{BB962C8B-B14F-4D97-AF65-F5344CB8AC3E}">
        <p14:creationId xmlns="" xmlns:p14="http://schemas.microsoft.com/office/powerpoint/2010/main" val="3969662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3"/>
          <p:cNvSpPr txBox="1">
            <a:spLocks noChangeArrowheads="1"/>
          </p:cNvSpPr>
          <p:nvPr/>
        </p:nvSpPr>
        <p:spPr bwMode="auto">
          <a:xfrm>
            <a:off x="1371600" y="188913"/>
            <a:ext cx="64008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3399"/>
                </a:solidFill>
                <a:latin typeface="Arial" pitchFamily="34" charset="0"/>
              </a:defRPr>
            </a:lvl1pPr>
            <a:lvl2pPr marL="742950" indent="-285750" eaLnBrk="0" hangingPunct="0">
              <a:spcBef>
                <a:spcPct val="20000"/>
              </a:spcBef>
              <a:buChar char="–"/>
              <a:defRPr sz="2800">
                <a:solidFill>
                  <a:srgbClr val="003399"/>
                </a:solidFill>
                <a:latin typeface="Arial" pitchFamily="34" charset="0"/>
              </a:defRPr>
            </a:lvl2pPr>
            <a:lvl3pPr marL="1143000" indent="-228600" eaLnBrk="0" hangingPunct="0">
              <a:spcBef>
                <a:spcPct val="20000"/>
              </a:spcBef>
              <a:buChar char="•"/>
              <a:defRPr sz="2400">
                <a:solidFill>
                  <a:srgbClr val="003399"/>
                </a:solidFill>
                <a:latin typeface="Arial" pitchFamily="34" charset="0"/>
              </a:defRPr>
            </a:lvl3pPr>
            <a:lvl4pPr marL="1600200" indent="-228600" eaLnBrk="0" hangingPunct="0">
              <a:spcBef>
                <a:spcPct val="20000"/>
              </a:spcBef>
              <a:buChar char="–"/>
              <a:defRPr sz="2000">
                <a:solidFill>
                  <a:srgbClr val="003399"/>
                </a:solidFill>
                <a:latin typeface="Arial" pitchFamily="34" charset="0"/>
              </a:defRPr>
            </a:lvl4pPr>
            <a:lvl5pPr marL="2057400" indent="-228600" eaLnBrk="0" hangingPunct="0">
              <a:spcBef>
                <a:spcPct val="20000"/>
              </a:spcBef>
              <a:buChar char="»"/>
              <a:defRPr sz="2000">
                <a:solidFill>
                  <a:srgbClr val="003399"/>
                </a:solidFill>
                <a:latin typeface="Arial" pitchFamily="34" charset="0"/>
              </a:defRPr>
            </a:lvl5pPr>
            <a:lvl6pPr marL="2514600" indent="-228600" eaLnBrk="0" fontAlgn="base" hangingPunct="0">
              <a:spcBef>
                <a:spcPct val="20000"/>
              </a:spcBef>
              <a:spcAft>
                <a:spcPct val="0"/>
              </a:spcAft>
              <a:buChar char="»"/>
              <a:defRPr sz="2000">
                <a:solidFill>
                  <a:srgbClr val="003399"/>
                </a:solidFill>
                <a:latin typeface="Arial" pitchFamily="34" charset="0"/>
              </a:defRPr>
            </a:lvl6pPr>
            <a:lvl7pPr marL="2971800" indent="-228600" eaLnBrk="0" fontAlgn="base" hangingPunct="0">
              <a:spcBef>
                <a:spcPct val="20000"/>
              </a:spcBef>
              <a:spcAft>
                <a:spcPct val="0"/>
              </a:spcAft>
              <a:buChar char="»"/>
              <a:defRPr sz="2000">
                <a:solidFill>
                  <a:srgbClr val="003399"/>
                </a:solidFill>
                <a:latin typeface="Arial" pitchFamily="34" charset="0"/>
              </a:defRPr>
            </a:lvl7pPr>
            <a:lvl8pPr marL="3429000" indent="-228600" eaLnBrk="0" fontAlgn="base" hangingPunct="0">
              <a:spcBef>
                <a:spcPct val="20000"/>
              </a:spcBef>
              <a:spcAft>
                <a:spcPct val="0"/>
              </a:spcAft>
              <a:buChar char="»"/>
              <a:defRPr sz="2000">
                <a:solidFill>
                  <a:srgbClr val="003399"/>
                </a:solidFill>
                <a:latin typeface="Arial" pitchFamily="34" charset="0"/>
              </a:defRPr>
            </a:lvl8pPr>
            <a:lvl9pPr marL="3886200" indent="-228600" eaLnBrk="0" fontAlgn="base" hangingPunct="0">
              <a:spcBef>
                <a:spcPct val="20000"/>
              </a:spcBef>
              <a:spcAft>
                <a:spcPct val="0"/>
              </a:spcAft>
              <a:buChar char="»"/>
              <a:defRPr sz="2000">
                <a:solidFill>
                  <a:srgbClr val="003399"/>
                </a:solidFill>
                <a:latin typeface="Arial" pitchFamily="34" charset="0"/>
              </a:defRPr>
            </a:lvl9pPr>
          </a:lstStyle>
          <a:p>
            <a:pPr algn="ctr" eaLnBrk="1" hangingPunct="1">
              <a:spcBef>
                <a:spcPct val="0"/>
              </a:spcBef>
              <a:buFontTx/>
              <a:buNone/>
            </a:pPr>
            <a:r>
              <a:rPr lang="fr-BE" altLang="en-US" sz="2800" b="1" dirty="0" err="1" smtClean="0">
                <a:solidFill>
                  <a:schemeClr val="accent1"/>
                </a:solidFill>
                <a:latin typeface="Myriad Pro Bold"/>
                <a:ea typeface="ＭＳ Ｐゴシック" pitchFamily="34" charset="-128"/>
              </a:rPr>
              <a:t>Some</a:t>
            </a:r>
            <a:r>
              <a:rPr lang="fr-BE" altLang="en-US" sz="2800" b="1" dirty="0" smtClean="0">
                <a:solidFill>
                  <a:schemeClr val="accent1"/>
                </a:solidFill>
                <a:latin typeface="Myriad Pro Bold"/>
                <a:ea typeface="ＭＳ Ｐゴシック" pitchFamily="34" charset="-128"/>
              </a:rPr>
              <a:t> feedback </a:t>
            </a:r>
            <a:r>
              <a:rPr lang="fr-BE" altLang="en-US" sz="2800" b="1" dirty="0">
                <a:solidFill>
                  <a:schemeClr val="accent1"/>
                </a:solidFill>
                <a:latin typeface="Myriad Pro Bold"/>
                <a:ea typeface="ＭＳ Ｐゴシック" pitchFamily="34" charset="-128"/>
              </a:rPr>
              <a:t>on </a:t>
            </a:r>
            <a:r>
              <a:rPr lang="fr-BE" altLang="en-US" sz="2800" b="1" dirty="0" smtClean="0">
                <a:solidFill>
                  <a:schemeClr val="accent1"/>
                </a:solidFill>
                <a:latin typeface="Myriad Pro Bold"/>
                <a:ea typeface="ＭＳ Ｐゴシック" pitchFamily="34" charset="-128"/>
              </a:rPr>
              <a:t>the </a:t>
            </a:r>
            <a:r>
              <a:rPr lang="fr-BE" altLang="en-US" sz="2800" b="1" dirty="0" err="1" smtClean="0">
                <a:solidFill>
                  <a:schemeClr val="accent1"/>
                </a:solidFill>
                <a:latin typeface="Myriad Pro Bold"/>
                <a:ea typeface="ＭＳ Ｐゴシック" pitchFamily="34" charset="-128"/>
              </a:rPr>
              <a:t>procedure</a:t>
            </a:r>
            <a:endParaRPr lang="fr-BE" altLang="en-US" sz="2800" b="1" dirty="0">
              <a:solidFill>
                <a:schemeClr val="accent1"/>
              </a:solidFill>
              <a:latin typeface="Myriad Pro Bold"/>
              <a:ea typeface="ＭＳ Ｐゴシック" pitchFamily="34" charset="-128"/>
            </a:endParaRPr>
          </a:p>
          <a:p>
            <a:pPr algn="ctr" eaLnBrk="1" hangingPunct="1">
              <a:spcBef>
                <a:spcPct val="0"/>
              </a:spcBef>
              <a:buFontTx/>
              <a:buNone/>
            </a:pPr>
            <a:endParaRPr lang="en-GB" altLang="en-US" sz="2800" b="1" dirty="0">
              <a:solidFill>
                <a:srgbClr val="00CCFF"/>
              </a:solidFill>
              <a:latin typeface="Myriad Pro Bold"/>
              <a:ea typeface="ＭＳ Ｐゴシック" pitchFamily="34" charset="-128"/>
            </a:endParaRPr>
          </a:p>
        </p:txBody>
      </p:sp>
      <p:sp>
        <p:nvSpPr>
          <p:cNvPr id="123907" name="Slide Number Placeholder 2"/>
          <p:cNvSpPr txBox="1">
            <a:spLocks noGrp="1"/>
          </p:cNvSpPr>
          <p:nvPr/>
        </p:nvSpPr>
        <p:spPr bwMode="auto">
          <a:xfrm>
            <a:off x="6553200" y="6111875"/>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003399"/>
                </a:solidFill>
                <a:latin typeface="Arial" pitchFamily="34" charset="0"/>
              </a:defRPr>
            </a:lvl1pPr>
            <a:lvl2pPr marL="742950" indent="-285750" eaLnBrk="0" hangingPunct="0">
              <a:spcBef>
                <a:spcPct val="20000"/>
              </a:spcBef>
              <a:buChar char="–"/>
              <a:defRPr sz="2800">
                <a:solidFill>
                  <a:srgbClr val="003399"/>
                </a:solidFill>
                <a:latin typeface="Arial" pitchFamily="34" charset="0"/>
              </a:defRPr>
            </a:lvl2pPr>
            <a:lvl3pPr marL="1143000" indent="-228600" eaLnBrk="0" hangingPunct="0">
              <a:spcBef>
                <a:spcPct val="20000"/>
              </a:spcBef>
              <a:buChar char="•"/>
              <a:defRPr sz="2400">
                <a:solidFill>
                  <a:srgbClr val="003399"/>
                </a:solidFill>
                <a:latin typeface="Arial" pitchFamily="34" charset="0"/>
              </a:defRPr>
            </a:lvl3pPr>
            <a:lvl4pPr marL="1600200" indent="-228600" eaLnBrk="0" hangingPunct="0">
              <a:spcBef>
                <a:spcPct val="20000"/>
              </a:spcBef>
              <a:buChar char="–"/>
              <a:defRPr sz="2000">
                <a:solidFill>
                  <a:srgbClr val="003399"/>
                </a:solidFill>
                <a:latin typeface="Arial" pitchFamily="34" charset="0"/>
              </a:defRPr>
            </a:lvl4pPr>
            <a:lvl5pPr marL="2057400" indent="-228600" eaLnBrk="0" hangingPunct="0">
              <a:spcBef>
                <a:spcPct val="20000"/>
              </a:spcBef>
              <a:buChar char="»"/>
              <a:defRPr sz="2000">
                <a:solidFill>
                  <a:srgbClr val="003399"/>
                </a:solidFill>
                <a:latin typeface="Arial" pitchFamily="34" charset="0"/>
              </a:defRPr>
            </a:lvl5pPr>
            <a:lvl6pPr marL="2514600" indent="-228600" eaLnBrk="0" fontAlgn="base" hangingPunct="0">
              <a:spcBef>
                <a:spcPct val="20000"/>
              </a:spcBef>
              <a:spcAft>
                <a:spcPct val="0"/>
              </a:spcAft>
              <a:buChar char="»"/>
              <a:defRPr sz="2000">
                <a:solidFill>
                  <a:srgbClr val="003399"/>
                </a:solidFill>
                <a:latin typeface="Arial" pitchFamily="34" charset="0"/>
              </a:defRPr>
            </a:lvl6pPr>
            <a:lvl7pPr marL="2971800" indent="-228600" eaLnBrk="0" fontAlgn="base" hangingPunct="0">
              <a:spcBef>
                <a:spcPct val="20000"/>
              </a:spcBef>
              <a:spcAft>
                <a:spcPct val="0"/>
              </a:spcAft>
              <a:buChar char="»"/>
              <a:defRPr sz="2000">
                <a:solidFill>
                  <a:srgbClr val="003399"/>
                </a:solidFill>
                <a:latin typeface="Arial" pitchFamily="34" charset="0"/>
              </a:defRPr>
            </a:lvl7pPr>
            <a:lvl8pPr marL="3429000" indent="-228600" eaLnBrk="0" fontAlgn="base" hangingPunct="0">
              <a:spcBef>
                <a:spcPct val="20000"/>
              </a:spcBef>
              <a:spcAft>
                <a:spcPct val="0"/>
              </a:spcAft>
              <a:buChar char="»"/>
              <a:defRPr sz="2000">
                <a:solidFill>
                  <a:srgbClr val="003399"/>
                </a:solidFill>
                <a:latin typeface="Arial" pitchFamily="34" charset="0"/>
              </a:defRPr>
            </a:lvl8pPr>
            <a:lvl9pPr marL="3886200" indent="-228600" eaLnBrk="0" fontAlgn="base" hangingPunct="0">
              <a:spcBef>
                <a:spcPct val="20000"/>
              </a:spcBef>
              <a:spcAft>
                <a:spcPct val="0"/>
              </a:spcAft>
              <a:buChar char="»"/>
              <a:defRPr sz="2000">
                <a:solidFill>
                  <a:srgbClr val="003399"/>
                </a:solidFill>
                <a:latin typeface="Arial" pitchFamily="34" charset="0"/>
              </a:defRPr>
            </a:lvl9pPr>
          </a:lstStyle>
          <a:p>
            <a:pPr algn="r" eaLnBrk="1" hangingPunct="1">
              <a:spcBef>
                <a:spcPct val="0"/>
              </a:spcBef>
              <a:buFontTx/>
              <a:buNone/>
            </a:pPr>
            <a:fld id="{0CC27DFE-91D8-492B-BE46-8B08A6F902FB}" type="slidenum">
              <a:rPr lang="en-US" altLang="en-US" sz="1200">
                <a:solidFill>
                  <a:srgbClr val="898989"/>
                </a:solidFill>
                <a:ea typeface="ＭＳ Ｐゴシック" pitchFamily="34" charset="-128"/>
                <a:cs typeface="Arial" pitchFamily="34" charset="0"/>
              </a:rPr>
              <a:pPr algn="r" eaLnBrk="1" hangingPunct="1">
                <a:spcBef>
                  <a:spcPct val="0"/>
                </a:spcBef>
                <a:buFontTx/>
                <a:buNone/>
              </a:pPr>
              <a:t>5</a:t>
            </a:fld>
            <a:endParaRPr lang="en-US" altLang="en-US" sz="1200">
              <a:solidFill>
                <a:srgbClr val="898989"/>
              </a:solidFill>
              <a:ea typeface="ＭＳ Ｐゴシック" pitchFamily="34" charset="-128"/>
              <a:cs typeface="Arial" pitchFamily="34" charset="0"/>
            </a:endParaRPr>
          </a:p>
        </p:txBody>
      </p:sp>
      <p:sp>
        <p:nvSpPr>
          <p:cNvPr id="123908" name="Text Box 4"/>
          <p:cNvSpPr txBox="1">
            <a:spLocks noChangeArrowheads="1"/>
          </p:cNvSpPr>
          <p:nvPr/>
        </p:nvSpPr>
        <p:spPr bwMode="auto">
          <a:xfrm>
            <a:off x="687388" y="908050"/>
            <a:ext cx="7391400" cy="4955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pitchFamily="34" charset="0"/>
              </a:defRPr>
            </a:lvl1pPr>
            <a:lvl2pPr marL="742950" indent="-285750" eaLnBrk="0" hangingPunct="0">
              <a:spcBef>
                <a:spcPct val="20000"/>
              </a:spcBef>
              <a:buChar char="–"/>
              <a:defRPr sz="2800">
                <a:solidFill>
                  <a:srgbClr val="003399"/>
                </a:solidFill>
                <a:latin typeface="Arial" pitchFamily="34" charset="0"/>
              </a:defRPr>
            </a:lvl2pPr>
            <a:lvl3pPr marL="1143000" indent="-228600" eaLnBrk="0" hangingPunct="0">
              <a:spcBef>
                <a:spcPct val="20000"/>
              </a:spcBef>
              <a:buChar char="•"/>
              <a:defRPr sz="2400">
                <a:solidFill>
                  <a:srgbClr val="003399"/>
                </a:solidFill>
                <a:latin typeface="Arial" pitchFamily="34" charset="0"/>
              </a:defRPr>
            </a:lvl3pPr>
            <a:lvl4pPr marL="1600200" indent="-228600" eaLnBrk="0" hangingPunct="0">
              <a:spcBef>
                <a:spcPct val="20000"/>
              </a:spcBef>
              <a:buChar char="–"/>
              <a:defRPr sz="2000">
                <a:solidFill>
                  <a:srgbClr val="003399"/>
                </a:solidFill>
                <a:latin typeface="Arial" pitchFamily="34" charset="0"/>
              </a:defRPr>
            </a:lvl4pPr>
            <a:lvl5pPr marL="2057400" indent="-228600" eaLnBrk="0" hangingPunct="0">
              <a:spcBef>
                <a:spcPct val="20000"/>
              </a:spcBef>
              <a:buChar char="»"/>
              <a:defRPr sz="2000">
                <a:solidFill>
                  <a:srgbClr val="003399"/>
                </a:solidFill>
                <a:latin typeface="Arial" pitchFamily="34" charset="0"/>
              </a:defRPr>
            </a:lvl5pPr>
            <a:lvl6pPr marL="2514600" indent="-228600" eaLnBrk="0" fontAlgn="base" hangingPunct="0">
              <a:spcBef>
                <a:spcPct val="20000"/>
              </a:spcBef>
              <a:spcAft>
                <a:spcPct val="0"/>
              </a:spcAft>
              <a:buChar char="»"/>
              <a:defRPr sz="2000">
                <a:solidFill>
                  <a:srgbClr val="003399"/>
                </a:solidFill>
                <a:latin typeface="Arial" pitchFamily="34" charset="0"/>
              </a:defRPr>
            </a:lvl6pPr>
            <a:lvl7pPr marL="2971800" indent="-228600" eaLnBrk="0" fontAlgn="base" hangingPunct="0">
              <a:spcBef>
                <a:spcPct val="20000"/>
              </a:spcBef>
              <a:spcAft>
                <a:spcPct val="0"/>
              </a:spcAft>
              <a:buChar char="»"/>
              <a:defRPr sz="2000">
                <a:solidFill>
                  <a:srgbClr val="003399"/>
                </a:solidFill>
                <a:latin typeface="Arial" pitchFamily="34" charset="0"/>
              </a:defRPr>
            </a:lvl7pPr>
            <a:lvl8pPr marL="3429000" indent="-228600" eaLnBrk="0" fontAlgn="base" hangingPunct="0">
              <a:spcBef>
                <a:spcPct val="20000"/>
              </a:spcBef>
              <a:spcAft>
                <a:spcPct val="0"/>
              </a:spcAft>
              <a:buChar char="»"/>
              <a:defRPr sz="2000">
                <a:solidFill>
                  <a:srgbClr val="003399"/>
                </a:solidFill>
                <a:latin typeface="Arial" pitchFamily="34" charset="0"/>
              </a:defRPr>
            </a:lvl8pPr>
            <a:lvl9pPr marL="3886200" indent="-228600" eaLnBrk="0" fontAlgn="base" hangingPunct="0">
              <a:spcBef>
                <a:spcPct val="20000"/>
              </a:spcBef>
              <a:spcAft>
                <a:spcPct val="0"/>
              </a:spcAft>
              <a:buChar char="»"/>
              <a:defRPr sz="2000">
                <a:solidFill>
                  <a:srgbClr val="003399"/>
                </a:solidFill>
                <a:latin typeface="Arial" pitchFamily="34" charset="0"/>
              </a:defRPr>
            </a:lvl9pPr>
          </a:lstStyle>
          <a:p>
            <a:pPr eaLnBrk="1" hangingPunct="1">
              <a:spcBef>
                <a:spcPct val="0"/>
              </a:spcBef>
              <a:buFontTx/>
              <a:buNone/>
            </a:pPr>
            <a:r>
              <a:rPr lang="en-GB" altLang="en-US" sz="2400" b="1" dirty="0">
                <a:solidFill>
                  <a:srgbClr val="0070C0"/>
                </a:solidFill>
                <a:latin typeface="Myriad Pro Bold"/>
                <a:ea typeface="ＭＳ Ｐゴシック" pitchFamily="34" charset="-128"/>
                <a:cs typeface="Calibri" pitchFamily="34" charset="0"/>
              </a:rPr>
              <a:t>Computer-Based Tests</a:t>
            </a:r>
          </a:p>
          <a:p>
            <a:pPr eaLnBrk="1" hangingPunct="1">
              <a:spcBef>
                <a:spcPct val="0"/>
              </a:spcBef>
            </a:pPr>
            <a:r>
              <a:rPr lang="en-GB" altLang="en-US" sz="2400" dirty="0" smtClean="0">
                <a:solidFill>
                  <a:srgbClr val="0070C0"/>
                </a:solidFill>
                <a:latin typeface="Myriad Pro Bold"/>
                <a:ea typeface="ＭＳ Ｐゴシック" pitchFamily="34" charset="-128"/>
                <a:cs typeface="Calibri" pitchFamily="34" charset="0"/>
              </a:rPr>
              <a:t> CBT </a:t>
            </a:r>
            <a:r>
              <a:rPr lang="en-GB" altLang="en-US" sz="2400" dirty="0">
                <a:solidFill>
                  <a:srgbClr val="0070C0"/>
                </a:solidFill>
                <a:latin typeface="Myriad Pro Bold"/>
                <a:ea typeface="ＭＳ Ｐゴシック" pitchFamily="34" charset="-128"/>
                <a:cs typeface="Calibri" pitchFamily="34" charset="0"/>
              </a:rPr>
              <a:t>presents a modern and customer user-friendly image for the EU;</a:t>
            </a:r>
          </a:p>
          <a:p>
            <a:pPr eaLnBrk="1" hangingPunct="1">
              <a:spcBef>
                <a:spcPct val="0"/>
              </a:spcBef>
            </a:pPr>
            <a:endParaRPr lang="en-GB" altLang="en-US" sz="2400" dirty="0">
              <a:solidFill>
                <a:srgbClr val="0070C0"/>
              </a:solidFill>
              <a:latin typeface="Myriad Pro Bold"/>
              <a:ea typeface="ＭＳ Ｐゴシック" pitchFamily="34" charset="-128"/>
              <a:cs typeface="Calibri" pitchFamily="34" charset="0"/>
            </a:endParaRPr>
          </a:p>
          <a:p>
            <a:pPr eaLnBrk="1" hangingPunct="1">
              <a:spcBef>
                <a:spcPct val="0"/>
              </a:spcBef>
            </a:pPr>
            <a:r>
              <a:rPr lang="en-GB" altLang="en-US" sz="2400" dirty="0" smtClean="0">
                <a:solidFill>
                  <a:srgbClr val="0070C0"/>
                </a:solidFill>
                <a:latin typeface="Myriad Pro Bold"/>
                <a:ea typeface="ＭＳ Ｐゴシック" pitchFamily="34" charset="-128"/>
                <a:cs typeface="Calibri" pitchFamily="34" charset="0"/>
              </a:rPr>
              <a:t> Since </a:t>
            </a:r>
            <a:r>
              <a:rPr lang="en-GB" altLang="en-US" sz="2400" dirty="0">
                <a:solidFill>
                  <a:srgbClr val="0070C0"/>
                </a:solidFill>
                <a:latin typeface="Myriad Pro Bold"/>
                <a:ea typeface="ＭＳ Ｐゴシック" pitchFamily="34" charset="-128"/>
                <a:cs typeface="Calibri" pitchFamily="34" charset="0"/>
              </a:rPr>
              <a:t>2010, &gt;99% of tests delivered without incident – any candidate who experienced difficulties offered the opportunity to re-test. Candidates able to select time, date and place at which to test;</a:t>
            </a:r>
          </a:p>
          <a:p>
            <a:pPr eaLnBrk="1" hangingPunct="1">
              <a:spcBef>
                <a:spcPct val="0"/>
              </a:spcBef>
            </a:pPr>
            <a:endParaRPr lang="en-GB" altLang="en-US" sz="2400" dirty="0">
              <a:solidFill>
                <a:srgbClr val="0070C0"/>
              </a:solidFill>
              <a:latin typeface="Myriad Pro Bold"/>
              <a:ea typeface="ＭＳ Ｐゴシック" pitchFamily="34" charset="-128"/>
              <a:cs typeface="Calibri" pitchFamily="34" charset="0"/>
            </a:endParaRPr>
          </a:p>
          <a:p>
            <a:pPr eaLnBrk="1" hangingPunct="1">
              <a:spcBef>
                <a:spcPct val="0"/>
              </a:spcBef>
            </a:pPr>
            <a:r>
              <a:rPr lang="en-GB" altLang="en-US" sz="2400" dirty="0" smtClean="0">
                <a:solidFill>
                  <a:srgbClr val="0070C0"/>
                </a:solidFill>
                <a:latin typeface="Myriad Pro Bold"/>
                <a:ea typeface="ＭＳ Ｐゴシック" pitchFamily="34" charset="-128"/>
                <a:cs typeface="Calibri" pitchFamily="34" charset="0"/>
              </a:rPr>
              <a:t> Candidate </a:t>
            </a:r>
            <a:r>
              <a:rPr lang="en-GB" altLang="en-US" sz="2400" dirty="0">
                <a:solidFill>
                  <a:srgbClr val="0070C0"/>
                </a:solidFill>
                <a:latin typeface="Myriad Pro Bold"/>
                <a:ea typeface="ＭＳ Ｐゴシック" pitchFamily="34" charset="-128"/>
                <a:cs typeface="Calibri" pitchFamily="34" charset="0"/>
              </a:rPr>
              <a:t>surveys show consistently high satisfaction ratings of &gt;90% (on-line satisfaction survey at the end of the tests).</a:t>
            </a:r>
          </a:p>
          <a:p>
            <a:pPr eaLnBrk="1" hangingPunct="1">
              <a:spcBef>
                <a:spcPct val="0"/>
              </a:spcBef>
              <a:buFontTx/>
              <a:buNone/>
            </a:pPr>
            <a:endParaRPr lang="en-GB" altLang="en-US" sz="2800" dirty="0">
              <a:solidFill>
                <a:srgbClr val="0070C0"/>
              </a:solidFill>
              <a:latin typeface="Century Gothic" pitchFamily="34" charset="0"/>
              <a:ea typeface="ＭＳ Ｐゴシック" pitchFamily="34" charset="-128"/>
              <a:cs typeface="Calibri" pitchFamily="34" charset="0"/>
            </a:endParaRPr>
          </a:p>
        </p:txBody>
      </p:sp>
    </p:spTree>
    <p:extLst>
      <p:ext uri="{BB962C8B-B14F-4D97-AF65-F5344CB8AC3E}">
        <p14:creationId xmlns="" xmlns:p14="http://schemas.microsoft.com/office/powerpoint/2010/main" val="28171851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Date Placeholder 3"/>
          <p:cNvSpPr>
            <a:spLocks noGrp="1"/>
          </p:cNvSpPr>
          <p:nvPr/>
        </p:nvSpPr>
        <p:spPr bwMode="auto">
          <a:xfrm>
            <a:off x="457200" y="628808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de-DE" altLang="en-US" sz="1000">
              <a:solidFill>
                <a:schemeClr val="tx1"/>
              </a:solidFill>
              <a:latin typeface="Myriad Pro" pitchFamily="34" charset="0"/>
              <a:ea typeface="ＭＳ Ｐゴシック" charset="-128"/>
            </a:endParaRPr>
          </a:p>
        </p:txBody>
      </p:sp>
      <p:sp>
        <p:nvSpPr>
          <p:cNvPr id="4103" name="Footer Placeholder 4"/>
          <p:cNvSpPr>
            <a:spLocks noGrp="1"/>
          </p:cNvSpPr>
          <p:nvPr/>
        </p:nvSpPr>
        <p:spPr bwMode="auto">
          <a:xfrm>
            <a:off x="0" y="6237288"/>
            <a:ext cx="9144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143000" indent="-2286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pPr>
            <a:endParaRPr lang="de-DE" altLang="en-US" sz="1000">
              <a:solidFill>
                <a:schemeClr val="tx1"/>
              </a:solidFill>
              <a:latin typeface="Myriad Pro" pitchFamily="34" charset="0"/>
              <a:ea typeface="ＭＳ Ｐゴシック" charset="-128"/>
            </a:endParaRPr>
          </a:p>
        </p:txBody>
      </p:sp>
      <p:sp>
        <p:nvSpPr>
          <p:cNvPr id="4105" name="Text Placeholder 2"/>
          <p:cNvSpPr>
            <a:spLocks noGrp="1"/>
          </p:cNvSpPr>
          <p:nvPr/>
        </p:nvSpPr>
        <p:spPr bwMode="auto">
          <a:xfrm flipV="1">
            <a:off x="0" y="0"/>
            <a:ext cx="9144000" cy="46038"/>
          </a:xfrm>
          <a:prstGeom prst="rect">
            <a:avLst/>
          </a:prstGeom>
          <a:solidFill>
            <a:srgbClr val="0C9FF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nchor="ctr"/>
          <a:lstStyle>
            <a:lvl1pPr marL="342900" indent="-342900" defTabSz="457200" eaLnBrk="0" hangingPunct="0">
              <a:spcBef>
                <a:spcPct val="20000"/>
              </a:spcBef>
              <a:buChar char="•"/>
              <a:defRPr sz="3200">
                <a:solidFill>
                  <a:srgbClr val="003399"/>
                </a:solidFill>
                <a:latin typeface="Arial" charset="0"/>
              </a:defRPr>
            </a:lvl1pPr>
            <a:lvl2pPr marL="742950" indent="-285750" defTabSz="457200" eaLnBrk="0" hangingPunct="0">
              <a:spcBef>
                <a:spcPct val="20000"/>
              </a:spcBef>
              <a:buChar char="–"/>
              <a:defRPr sz="2800">
                <a:solidFill>
                  <a:srgbClr val="003399"/>
                </a:solidFill>
                <a:latin typeface="Arial" charset="0"/>
              </a:defRPr>
            </a:lvl2pPr>
            <a:lvl3pPr marL="1371600" indent="-457200" defTabSz="457200" eaLnBrk="0" hangingPunct="0">
              <a:spcBef>
                <a:spcPct val="20000"/>
              </a:spcBef>
              <a:buChar char="•"/>
              <a:defRPr sz="2400">
                <a:solidFill>
                  <a:srgbClr val="003399"/>
                </a:solidFill>
                <a:latin typeface="Arial" charset="0"/>
              </a:defRPr>
            </a:lvl3pPr>
            <a:lvl4pPr marL="1600200" indent="-228600" defTabSz="457200" eaLnBrk="0" hangingPunct="0">
              <a:spcBef>
                <a:spcPct val="20000"/>
              </a:spcBef>
              <a:buChar char="–"/>
              <a:defRPr sz="2000">
                <a:solidFill>
                  <a:srgbClr val="003399"/>
                </a:solidFill>
                <a:latin typeface="Arial" charset="0"/>
              </a:defRPr>
            </a:lvl4pPr>
            <a:lvl5pPr marL="2057400" indent="-228600" defTabSz="457200" eaLnBrk="0" hangingPunct="0">
              <a:spcBef>
                <a:spcPct val="20000"/>
              </a:spcBef>
              <a:buChar char="»"/>
              <a:defRPr sz="2000">
                <a:solidFill>
                  <a:srgbClr val="003399"/>
                </a:solidFill>
                <a:latin typeface="Arial" charset="0"/>
              </a:defRPr>
            </a:lvl5pPr>
            <a:lvl6pPr marL="2514600" indent="-228600" defTabSz="457200" eaLnBrk="0" fontAlgn="base" hangingPunct="0">
              <a:spcBef>
                <a:spcPct val="20000"/>
              </a:spcBef>
              <a:spcAft>
                <a:spcPct val="0"/>
              </a:spcAft>
              <a:buChar char="»"/>
              <a:defRPr sz="2000">
                <a:solidFill>
                  <a:srgbClr val="003399"/>
                </a:solidFill>
                <a:latin typeface="Arial" charset="0"/>
              </a:defRPr>
            </a:lvl6pPr>
            <a:lvl7pPr marL="2971800" indent="-228600" defTabSz="457200" eaLnBrk="0" fontAlgn="base" hangingPunct="0">
              <a:spcBef>
                <a:spcPct val="20000"/>
              </a:spcBef>
              <a:spcAft>
                <a:spcPct val="0"/>
              </a:spcAft>
              <a:buChar char="»"/>
              <a:defRPr sz="2000">
                <a:solidFill>
                  <a:srgbClr val="003399"/>
                </a:solidFill>
                <a:latin typeface="Arial" charset="0"/>
              </a:defRPr>
            </a:lvl7pPr>
            <a:lvl8pPr marL="3429000" indent="-228600" defTabSz="457200" eaLnBrk="0" fontAlgn="base" hangingPunct="0">
              <a:spcBef>
                <a:spcPct val="20000"/>
              </a:spcBef>
              <a:spcAft>
                <a:spcPct val="0"/>
              </a:spcAft>
              <a:buChar char="»"/>
              <a:defRPr sz="2000">
                <a:solidFill>
                  <a:srgbClr val="003399"/>
                </a:solidFill>
                <a:latin typeface="Arial" charset="0"/>
              </a:defRPr>
            </a:lvl8pPr>
            <a:lvl9pPr marL="3886200" indent="-228600" defTabSz="457200" eaLnBrk="0" fontAlgn="base" hangingPunct="0">
              <a:spcBef>
                <a:spcPct val="20000"/>
              </a:spcBef>
              <a:spcAft>
                <a:spcPct val="0"/>
              </a:spcAft>
              <a:buChar char="»"/>
              <a:defRPr sz="2000">
                <a:solidFill>
                  <a:srgbClr val="003399"/>
                </a:solidFill>
                <a:latin typeface="Arial" charset="0"/>
              </a:defRPr>
            </a:lvl9pPr>
          </a:lstStyle>
          <a:p>
            <a:pPr lvl="2">
              <a:spcAft>
                <a:spcPts val="1800"/>
              </a:spcAft>
              <a:buClr>
                <a:schemeClr val="bg1"/>
              </a:buClr>
              <a:buFontTx/>
              <a:buNone/>
            </a:pPr>
            <a:endParaRPr lang="en-US" altLang="en-US">
              <a:solidFill>
                <a:schemeClr val="tx1"/>
              </a:solidFill>
              <a:latin typeface="Myriad Pro" pitchFamily="34" charset="0"/>
              <a:ea typeface="ＭＳ Ｐゴシック" charset="-128"/>
            </a:endParaRPr>
          </a:p>
        </p:txBody>
      </p:sp>
      <p:sp>
        <p:nvSpPr>
          <p:cNvPr id="5132" name="Rectangle 12"/>
          <p:cNvSpPr>
            <a:spLocks noGrp="1" noChangeArrowheads="1"/>
          </p:cNvSpPr>
          <p:nvPr>
            <p:ph type="title"/>
          </p:nvPr>
        </p:nvSpPr>
        <p:spPr>
          <a:xfrm>
            <a:off x="0" y="188913"/>
            <a:ext cx="9144000" cy="1143000"/>
          </a:xfrm>
          <a:extLst>
            <a:ext uri="{91240B29-F687-4F45-9708-019B960494DF}">
              <a14:hiddenLine xmlns="" xmlns:a14="http://schemas.microsoft.com/office/drawing/2010/main" w="25400">
                <a:solidFill>
                  <a:srgbClr val="808080"/>
                </a:solidFill>
                <a:miter lim="800000"/>
                <a:headEnd/>
                <a:tailEnd/>
              </a14:hiddenLine>
            </a:ext>
          </a:extLst>
        </p:spPr>
        <p:txBody>
          <a:bodyPr/>
          <a:lstStyle/>
          <a:p>
            <a:pPr eaLnBrk="1" hangingPunct="1">
              <a:defRPr/>
            </a:pPr>
            <a:r>
              <a:rPr lang="en-GB" altLang="en-US" sz="4000" kern="1200" dirty="0">
                <a:solidFill>
                  <a:srgbClr val="0033CC"/>
                </a:solidFill>
                <a:latin typeface="Myriad Pro"/>
              </a:rPr>
              <a:t>A few figures about </a:t>
            </a:r>
            <a:r>
              <a:rPr lang="en-GB" altLang="en-US" sz="4000" kern="1200" dirty="0" smtClean="0">
                <a:solidFill>
                  <a:srgbClr val="0033CC"/>
                </a:solidFill>
                <a:latin typeface="Myriad Pro"/>
              </a:rPr>
              <a:t>CBT</a:t>
            </a:r>
            <a:endParaRPr lang="en-GB" altLang="en-US" sz="4000" kern="1200" dirty="0">
              <a:solidFill>
                <a:srgbClr val="0033CC"/>
              </a:solidFill>
              <a:latin typeface="Myriad Pro"/>
            </a:endParaRPr>
          </a:p>
        </p:txBody>
      </p:sp>
      <p:sp>
        <p:nvSpPr>
          <p:cNvPr id="4109" name="Rectangle 13"/>
          <p:cNvSpPr>
            <a:spLocks noGrp="1" noChangeArrowheads="1"/>
          </p:cNvSpPr>
          <p:nvPr>
            <p:ph type="body" sz="half" idx="1"/>
          </p:nvPr>
        </p:nvSpPr>
        <p:spPr>
          <a:xfrm>
            <a:off x="250825" y="1700213"/>
            <a:ext cx="8569325" cy="3889375"/>
          </a:xfrm>
        </p:spPr>
        <p:txBody>
          <a:bodyPr>
            <a:normAutofit lnSpcReduction="10000"/>
          </a:bodyPr>
          <a:lstStyle/>
          <a:p>
            <a:pPr eaLnBrk="1" hangingPunct="1">
              <a:spcBef>
                <a:spcPct val="0"/>
              </a:spcBef>
              <a:spcAft>
                <a:spcPts val="600"/>
              </a:spcAft>
              <a:buSzPct val="80000"/>
            </a:pPr>
            <a:r>
              <a:rPr lang="en-GB" altLang="en-US" sz="2400" dirty="0" smtClean="0">
                <a:latin typeface="Myriad Pro"/>
              </a:rPr>
              <a:t>&gt; 525,000 exams delivered since 2005</a:t>
            </a:r>
          </a:p>
          <a:p>
            <a:pPr eaLnBrk="1" hangingPunct="1">
              <a:spcBef>
                <a:spcPct val="0"/>
              </a:spcBef>
              <a:spcAft>
                <a:spcPts val="600"/>
              </a:spcAft>
              <a:buSzPct val="80000"/>
            </a:pPr>
            <a:endParaRPr lang="en-GB" altLang="en-US" sz="2400" dirty="0" smtClean="0">
              <a:latin typeface="Myriad Pro"/>
            </a:endParaRPr>
          </a:p>
          <a:p>
            <a:pPr eaLnBrk="1" hangingPunct="1">
              <a:spcBef>
                <a:spcPct val="0"/>
              </a:spcBef>
              <a:spcAft>
                <a:spcPts val="600"/>
              </a:spcAft>
              <a:buSzPct val="80000"/>
            </a:pPr>
            <a:r>
              <a:rPr lang="en-GB" altLang="en-US" sz="2400" dirty="0" smtClean="0">
                <a:latin typeface="Myriad Pro"/>
              </a:rPr>
              <a:t>&gt; 365,000 exams delivered under the new selection model (since 2010)</a:t>
            </a:r>
          </a:p>
          <a:p>
            <a:pPr eaLnBrk="1" hangingPunct="1">
              <a:spcBef>
                <a:spcPct val="0"/>
              </a:spcBef>
              <a:spcAft>
                <a:spcPts val="600"/>
              </a:spcAft>
              <a:buSzPct val="80000"/>
            </a:pPr>
            <a:endParaRPr lang="en-GB" altLang="en-US" sz="2400" dirty="0" smtClean="0">
              <a:latin typeface="Myriad Pro"/>
            </a:endParaRPr>
          </a:p>
          <a:p>
            <a:pPr eaLnBrk="1" hangingPunct="1">
              <a:spcBef>
                <a:spcPct val="0"/>
              </a:spcBef>
              <a:spcAft>
                <a:spcPts val="600"/>
              </a:spcAft>
              <a:buSzPct val="80000"/>
            </a:pPr>
            <a:r>
              <a:rPr lang="en-GB" altLang="en-US" sz="2400" dirty="0" smtClean="0">
                <a:latin typeface="Myriad Pro"/>
              </a:rPr>
              <a:t>80.000 items (52.000 active in the item bank): </a:t>
            </a:r>
            <a:r>
              <a:rPr lang="en-GB" altLang="en-US" sz="2400" b="1" dirty="0" smtClean="0">
                <a:latin typeface="Myriad Pro"/>
              </a:rPr>
              <a:t>one of the largest item banks</a:t>
            </a:r>
            <a:r>
              <a:rPr lang="en-GB" altLang="en-US" sz="2400" dirty="0" smtClean="0">
                <a:latin typeface="Myriad Pro"/>
              </a:rPr>
              <a:t> of its kind in the world</a:t>
            </a:r>
          </a:p>
          <a:p>
            <a:pPr eaLnBrk="1" hangingPunct="1">
              <a:spcBef>
                <a:spcPct val="0"/>
              </a:spcBef>
              <a:spcAft>
                <a:spcPts val="600"/>
              </a:spcAft>
              <a:buSzPct val="80000"/>
            </a:pPr>
            <a:endParaRPr lang="de-DE" altLang="en-US" sz="2400" dirty="0" smtClean="0">
              <a:latin typeface="Myriad Pro"/>
            </a:endParaRPr>
          </a:p>
          <a:p>
            <a:pPr eaLnBrk="1" hangingPunct="1">
              <a:spcBef>
                <a:spcPct val="0"/>
              </a:spcBef>
              <a:spcAft>
                <a:spcPts val="600"/>
              </a:spcAft>
              <a:buSzPct val="80000"/>
            </a:pPr>
            <a:r>
              <a:rPr lang="de-DE" altLang="en-US" sz="2400" dirty="0" smtClean="0">
                <a:latin typeface="Myriad Pro"/>
              </a:rPr>
              <a:t>15 different </a:t>
            </a:r>
            <a:r>
              <a:rPr lang="de-DE" altLang="en-US" sz="2400" dirty="0" err="1" smtClean="0">
                <a:latin typeface="Myriad Pro"/>
              </a:rPr>
              <a:t>exam</a:t>
            </a:r>
            <a:r>
              <a:rPr lang="de-DE" altLang="en-US" sz="2400" dirty="0" smtClean="0">
                <a:latin typeface="Myriad Pro"/>
              </a:rPr>
              <a:t> </a:t>
            </a:r>
            <a:r>
              <a:rPr lang="de-DE" altLang="en-US" sz="2400" dirty="0" err="1" smtClean="0">
                <a:latin typeface="Myriad Pro"/>
              </a:rPr>
              <a:t>set-ups</a:t>
            </a:r>
            <a:r>
              <a:rPr lang="de-DE" altLang="en-US" sz="2400" dirty="0" smtClean="0">
                <a:latin typeface="Myriad Pro"/>
              </a:rPr>
              <a:t> in CBT</a:t>
            </a:r>
            <a:endParaRPr lang="en-GB" altLang="en-US" sz="2400" dirty="0" smtClean="0">
              <a:latin typeface="Myriad Pro"/>
            </a:endParaRPr>
          </a:p>
          <a:p>
            <a:pPr eaLnBrk="1" hangingPunct="1">
              <a:lnSpc>
                <a:spcPct val="90000"/>
              </a:lnSpc>
              <a:buFontTx/>
              <a:buNone/>
            </a:pPr>
            <a:endParaRPr lang="en-GB" altLang="en-US" sz="2000" dirty="0" smtClean="0">
              <a:latin typeface="Verdana" pitchFamily="34" charset="0"/>
            </a:endParaRPr>
          </a:p>
        </p:txBody>
      </p:sp>
    </p:spTree>
    <p:extLst>
      <p:ext uri="{BB962C8B-B14F-4D97-AF65-F5344CB8AC3E}">
        <p14:creationId xmlns="" xmlns:p14="http://schemas.microsoft.com/office/powerpoint/2010/main" val="224613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7950" y="0"/>
            <a:ext cx="8883650" cy="1143000"/>
          </a:xfrm>
        </p:spPr>
        <p:txBody>
          <a:bodyPr/>
          <a:lstStyle/>
          <a:p>
            <a:pPr eaLnBrk="1" hangingPunct="1">
              <a:defRPr/>
            </a:pPr>
            <a:r>
              <a:rPr lang="en-GB" altLang="en-US" sz="4000" kern="1200" dirty="0">
                <a:solidFill>
                  <a:srgbClr val="0033CC"/>
                </a:solidFill>
                <a:latin typeface="Verdana" pitchFamily="34" charset="0"/>
              </a:rPr>
              <a:t>Where in competition procedure?</a:t>
            </a:r>
          </a:p>
        </p:txBody>
      </p:sp>
      <p:sp>
        <p:nvSpPr>
          <p:cNvPr id="9219" name="AutoShape 3"/>
          <p:cNvSpPr>
            <a:spLocks noChangeArrowheads="1"/>
          </p:cNvSpPr>
          <p:nvPr/>
        </p:nvSpPr>
        <p:spPr bwMode="auto">
          <a:xfrm>
            <a:off x="1911350" y="3057525"/>
            <a:ext cx="222250" cy="627063"/>
          </a:xfrm>
          <a:prstGeom prst="homePlate">
            <a:avLst>
              <a:gd name="adj" fmla="val 100000"/>
            </a:avLst>
          </a:prstGeom>
          <a:solidFill>
            <a:srgbClr val="8CC63F"/>
          </a:solidFill>
          <a:ln>
            <a:noFill/>
          </a:ln>
          <a:extLst>
            <a:ext uri="{91240B29-F687-4F45-9708-019B960494DF}">
              <a14:hiddenLine xmlns="" xmlns:a14="http://schemas.microsoft.com/office/drawing/2010/main" w="12700">
                <a:solidFill>
                  <a:schemeClr val="bg1"/>
                </a:solidFill>
                <a:miter lim="800000"/>
                <a:headEnd/>
                <a:tailEnd/>
              </a14:hiddenLine>
            </a:ext>
          </a:extLst>
        </p:spPr>
        <p:txBody>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9220" name="Text Box 4"/>
          <p:cNvSpPr txBox="1">
            <a:spLocks noChangeArrowheads="1"/>
          </p:cNvSpPr>
          <p:nvPr/>
        </p:nvSpPr>
        <p:spPr bwMode="auto">
          <a:xfrm>
            <a:off x="2260600" y="2741613"/>
            <a:ext cx="1406525" cy="1258887"/>
          </a:xfrm>
          <a:prstGeom prst="rect">
            <a:avLst/>
          </a:prstGeom>
          <a:solidFill>
            <a:srgbClr val="FF0000"/>
          </a:solidFill>
          <a:ln w="12700">
            <a:solidFill>
              <a:schemeClr val="tx1"/>
            </a:solidFill>
            <a:miter lim="800000"/>
            <a:headEnd/>
            <a:tailEnd/>
          </a:ln>
          <a:effectLst>
            <a:outerShdw dist="107763" dir="18900000" algn="ctr" rotWithShape="0">
              <a:srgbClr val="808080">
                <a:alpha val="50000"/>
              </a:srgbClr>
            </a:outerShdw>
          </a:effectLst>
        </p:spPr>
        <p:txBody>
          <a:bodyPr bIns="82800" anchor="ctr" anchorCtr="1"/>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r>
              <a:rPr lang="de-DE" altLang="en-US" sz="1600" b="1">
                <a:solidFill>
                  <a:schemeClr val="tx2"/>
                </a:solidFill>
                <a:ea typeface="ＭＳ Ｐゴシック" charset="-128"/>
              </a:rPr>
              <a:t>CBT*</a:t>
            </a:r>
            <a:endParaRPr lang="en-GB" altLang="en-US" sz="2400" b="1">
              <a:solidFill>
                <a:schemeClr val="tx2"/>
              </a:solidFill>
              <a:ea typeface="ＭＳ Ｐゴシック" charset="-128"/>
            </a:endParaRPr>
          </a:p>
        </p:txBody>
      </p:sp>
      <p:sp>
        <p:nvSpPr>
          <p:cNvPr id="9221" name="Text Box 5"/>
          <p:cNvSpPr txBox="1">
            <a:spLocks noChangeArrowheads="1"/>
          </p:cNvSpPr>
          <p:nvPr/>
        </p:nvSpPr>
        <p:spPr bwMode="auto">
          <a:xfrm>
            <a:off x="4286250" y="2741613"/>
            <a:ext cx="1406525" cy="1258887"/>
          </a:xfrm>
          <a:prstGeom prst="rect">
            <a:avLst/>
          </a:prstGeom>
          <a:solidFill>
            <a:srgbClr val="3333CC"/>
          </a:solidFill>
          <a:ln w="9525">
            <a:solidFill>
              <a:schemeClr val="tx1"/>
            </a:solidFill>
            <a:miter lim="800000"/>
            <a:headEnd/>
            <a:tailEnd/>
          </a:ln>
        </p:spPr>
        <p:txBody>
          <a:bodyPr bIns="82800" anchor="ctr" anchorCtr="1"/>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r>
              <a:rPr lang="en-GB" altLang="en-US" sz="1600" b="1">
                <a:solidFill>
                  <a:schemeClr val="bg1"/>
                </a:solidFill>
                <a:ea typeface="ＭＳ Ｐゴシック" charset="-128"/>
              </a:rPr>
              <a:t>Admission</a:t>
            </a:r>
            <a:endParaRPr lang="en-GB" altLang="en-US" sz="2400" b="1">
              <a:solidFill>
                <a:schemeClr val="bg1"/>
              </a:solidFill>
              <a:ea typeface="ＭＳ Ｐゴシック" charset="-128"/>
            </a:endParaRPr>
          </a:p>
        </p:txBody>
      </p:sp>
      <p:sp>
        <p:nvSpPr>
          <p:cNvPr id="9222" name="Text Box 6"/>
          <p:cNvSpPr txBox="1">
            <a:spLocks noChangeArrowheads="1"/>
          </p:cNvSpPr>
          <p:nvPr/>
        </p:nvSpPr>
        <p:spPr bwMode="auto">
          <a:xfrm>
            <a:off x="5959475" y="2762250"/>
            <a:ext cx="1408113" cy="1258888"/>
          </a:xfrm>
          <a:prstGeom prst="rect">
            <a:avLst/>
          </a:prstGeom>
          <a:solidFill>
            <a:srgbClr val="3333CC"/>
          </a:solidFill>
          <a:ln w="9525">
            <a:solidFill>
              <a:schemeClr val="tx1"/>
            </a:solidFill>
            <a:miter lim="800000"/>
            <a:headEnd/>
            <a:tailEnd/>
          </a:ln>
        </p:spPr>
        <p:txBody>
          <a:bodyPr bIns="82800" anchor="ctr" anchorCtr="1"/>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pPr>
            <a:r>
              <a:rPr lang="en-GB" altLang="en-US" sz="1600" b="1">
                <a:solidFill>
                  <a:schemeClr val="bg1"/>
                </a:solidFill>
                <a:ea typeface="ＭＳ Ｐゴシック" charset="-128"/>
              </a:rPr>
              <a:t>Assessment centre*</a:t>
            </a:r>
            <a:endParaRPr lang="en-GB" altLang="en-US" sz="2400" b="1">
              <a:solidFill>
                <a:schemeClr val="bg1"/>
              </a:solidFill>
              <a:ea typeface="ＭＳ Ｐゴシック" charset="-128"/>
            </a:endParaRPr>
          </a:p>
        </p:txBody>
      </p:sp>
      <p:sp>
        <p:nvSpPr>
          <p:cNvPr id="9223" name="Text Box 7"/>
          <p:cNvSpPr txBox="1">
            <a:spLocks noChangeArrowheads="1"/>
          </p:cNvSpPr>
          <p:nvPr/>
        </p:nvSpPr>
        <p:spPr bwMode="auto">
          <a:xfrm>
            <a:off x="7634288" y="2770188"/>
            <a:ext cx="1357312" cy="1258887"/>
          </a:xfrm>
          <a:prstGeom prst="rect">
            <a:avLst/>
          </a:prstGeom>
          <a:solidFill>
            <a:srgbClr val="3333CC"/>
          </a:solidFill>
          <a:ln w="9525">
            <a:solidFill>
              <a:schemeClr val="tx1"/>
            </a:solidFill>
            <a:miter lim="800000"/>
            <a:headEnd/>
            <a:tailEnd/>
          </a:ln>
        </p:spPr>
        <p:txBody>
          <a:bodyPr bIns="82800" anchor="ctr" anchorCtr="1"/>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r>
              <a:rPr lang="en-GB" altLang="en-US" sz="1600" b="1">
                <a:solidFill>
                  <a:schemeClr val="bg1"/>
                </a:solidFill>
                <a:ea typeface="ＭＳ Ｐゴシック" charset="-128"/>
              </a:rPr>
              <a:t>Reserve</a:t>
            </a:r>
            <a:br>
              <a:rPr lang="en-GB" altLang="en-US" sz="1600" b="1">
                <a:solidFill>
                  <a:schemeClr val="bg1"/>
                </a:solidFill>
                <a:ea typeface="ＭＳ Ｐゴシック" charset="-128"/>
              </a:rPr>
            </a:br>
            <a:r>
              <a:rPr lang="en-GB" altLang="en-US" sz="1600" b="1">
                <a:solidFill>
                  <a:schemeClr val="bg1"/>
                </a:solidFill>
                <a:ea typeface="ＭＳ Ｐゴシック" charset="-128"/>
              </a:rPr>
              <a:t>list</a:t>
            </a:r>
            <a:endParaRPr lang="en-GB" altLang="en-US" sz="2400" b="1">
              <a:solidFill>
                <a:schemeClr val="bg1"/>
              </a:solidFill>
              <a:ea typeface="ＭＳ Ｐゴシック" charset="-128"/>
            </a:endParaRPr>
          </a:p>
        </p:txBody>
      </p:sp>
      <p:sp>
        <p:nvSpPr>
          <p:cNvPr id="9224" name="Text Box 8"/>
          <p:cNvSpPr txBox="1">
            <a:spLocks noChangeArrowheads="1"/>
          </p:cNvSpPr>
          <p:nvPr/>
        </p:nvSpPr>
        <p:spPr bwMode="auto">
          <a:xfrm>
            <a:off x="244475" y="2741613"/>
            <a:ext cx="1406525" cy="1258887"/>
          </a:xfrm>
          <a:prstGeom prst="rect">
            <a:avLst/>
          </a:prstGeom>
          <a:solidFill>
            <a:srgbClr val="3333CC"/>
          </a:solidFill>
          <a:ln w="9525">
            <a:solidFill>
              <a:schemeClr val="tx1"/>
            </a:solidFill>
            <a:miter lim="800000"/>
            <a:headEnd/>
            <a:tailEnd/>
          </a:ln>
        </p:spPr>
        <p:txBody>
          <a:bodyPr bIns="82800" anchor="ctr" anchorCtr="1"/>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r>
              <a:rPr lang="en-GB" altLang="en-US" sz="1600" b="1">
                <a:solidFill>
                  <a:schemeClr val="bg1"/>
                </a:solidFill>
                <a:ea typeface="ＭＳ Ｐゴシック" charset="-128"/>
              </a:rPr>
              <a:t>Registration</a:t>
            </a:r>
            <a:endParaRPr lang="en-GB" altLang="en-US" sz="2400" b="1">
              <a:solidFill>
                <a:schemeClr val="bg1"/>
              </a:solidFill>
              <a:ea typeface="ＭＳ Ｐゴシック" charset="-128"/>
            </a:endParaRPr>
          </a:p>
        </p:txBody>
      </p:sp>
      <p:sp>
        <p:nvSpPr>
          <p:cNvPr id="9225" name="Text Box 9"/>
          <p:cNvSpPr txBox="1">
            <a:spLocks noChangeArrowheads="1"/>
          </p:cNvSpPr>
          <p:nvPr/>
        </p:nvSpPr>
        <p:spPr bwMode="auto">
          <a:xfrm>
            <a:off x="412750" y="2768600"/>
            <a:ext cx="1847850" cy="62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2400">
              <a:solidFill>
                <a:schemeClr val="bg1"/>
              </a:solidFill>
              <a:ea typeface="ＭＳ Ｐゴシック" charset="-128"/>
            </a:endParaRPr>
          </a:p>
        </p:txBody>
      </p:sp>
      <p:sp>
        <p:nvSpPr>
          <p:cNvPr id="9226" name="AutoShape 3"/>
          <p:cNvSpPr>
            <a:spLocks noChangeArrowheads="1"/>
          </p:cNvSpPr>
          <p:nvPr/>
        </p:nvSpPr>
        <p:spPr bwMode="auto">
          <a:xfrm>
            <a:off x="3949700" y="3086100"/>
            <a:ext cx="222250" cy="625475"/>
          </a:xfrm>
          <a:prstGeom prst="homePlate">
            <a:avLst>
              <a:gd name="adj" fmla="val 100000"/>
            </a:avLst>
          </a:prstGeom>
          <a:solidFill>
            <a:srgbClr val="8CC63F"/>
          </a:solidFill>
          <a:ln>
            <a:noFill/>
          </a:ln>
          <a:extLst>
            <a:ext uri="{91240B29-F687-4F45-9708-019B960494DF}">
              <a14:hiddenLine xmlns="" xmlns:a14="http://schemas.microsoft.com/office/drawing/2010/main" w="12700">
                <a:solidFill>
                  <a:schemeClr val="bg1"/>
                </a:solidFill>
                <a:miter lim="800000"/>
                <a:headEnd/>
                <a:tailEnd/>
              </a14:hiddenLine>
            </a:ext>
          </a:extLst>
        </p:spPr>
        <p:txBody>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9227" name="AutoShape 3"/>
          <p:cNvSpPr>
            <a:spLocks noChangeArrowheads="1"/>
          </p:cNvSpPr>
          <p:nvPr/>
        </p:nvSpPr>
        <p:spPr bwMode="auto">
          <a:xfrm>
            <a:off x="5737225" y="3086100"/>
            <a:ext cx="222250" cy="625475"/>
          </a:xfrm>
          <a:prstGeom prst="homePlate">
            <a:avLst>
              <a:gd name="adj" fmla="val 100000"/>
            </a:avLst>
          </a:prstGeom>
          <a:solidFill>
            <a:srgbClr val="8CC63F"/>
          </a:solidFill>
          <a:ln>
            <a:noFill/>
          </a:ln>
          <a:extLst>
            <a:ext uri="{91240B29-F687-4F45-9708-019B960494DF}">
              <a14:hiddenLine xmlns="" xmlns:a14="http://schemas.microsoft.com/office/drawing/2010/main" w="12700">
                <a:solidFill>
                  <a:schemeClr val="bg1"/>
                </a:solidFill>
                <a:miter lim="800000"/>
                <a:headEnd/>
                <a:tailEnd/>
              </a14:hiddenLine>
            </a:ext>
          </a:extLst>
        </p:spPr>
        <p:txBody>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9228" name="AutoShape 3"/>
          <p:cNvSpPr>
            <a:spLocks noChangeArrowheads="1"/>
          </p:cNvSpPr>
          <p:nvPr/>
        </p:nvSpPr>
        <p:spPr bwMode="auto">
          <a:xfrm>
            <a:off x="7412038" y="3086100"/>
            <a:ext cx="222250" cy="625475"/>
          </a:xfrm>
          <a:prstGeom prst="homePlate">
            <a:avLst>
              <a:gd name="adj" fmla="val 100000"/>
            </a:avLst>
          </a:prstGeom>
          <a:solidFill>
            <a:srgbClr val="8CC63F"/>
          </a:solidFill>
          <a:ln>
            <a:noFill/>
          </a:ln>
          <a:extLst>
            <a:ext uri="{91240B29-F687-4F45-9708-019B960494DF}">
              <a14:hiddenLine xmlns="" xmlns:a14="http://schemas.microsoft.com/office/drawing/2010/main" w="12700">
                <a:solidFill>
                  <a:schemeClr val="bg1"/>
                </a:solidFill>
                <a:miter lim="800000"/>
                <a:headEnd/>
                <a:tailEnd/>
              </a14:hiddenLine>
            </a:ext>
          </a:extLst>
        </p:spPr>
        <p:txBody>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9229" name="TextBox 1"/>
          <p:cNvSpPr txBox="1">
            <a:spLocks noChangeArrowheads="1"/>
          </p:cNvSpPr>
          <p:nvPr/>
        </p:nvSpPr>
        <p:spPr bwMode="auto">
          <a:xfrm>
            <a:off x="244475" y="5411788"/>
            <a:ext cx="8747125"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SzPct val="70000"/>
              <a:buFontTx/>
              <a:buNone/>
            </a:pPr>
            <a:r>
              <a:rPr lang="de-DE" altLang="en-US" sz="1600">
                <a:latin typeface="Verdana" pitchFamily="34" charset="0"/>
              </a:rPr>
              <a:t>*Depending on the total # of registrations, CBT may also take place</a:t>
            </a:r>
            <a:br>
              <a:rPr lang="de-DE" altLang="en-US" sz="1600">
                <a:latin typeface="Verdana" pitchFamily="34" charset="0"/>
              </a:rPr>
            </a:br>
            <a:r>
              <a:rPr lang="de-DE" altLang="en-US" sz="1600">
                <a:latin typeface="Verdana" pitchFamily="34" charset="0"/>
              </a:rPr>
              <a:t>  at the Assessment Centre stage (AC)</a:t>
            </a:r>
          </a:p>
        </p:txBody>
      </p:sp>
    </p:spTree>
    <p:extLst>
      <p:ext uri="{BB962C8B-B14F-4D97-AF65-F5344CB8AC3E}">
        <p14:creationId xmlns="" xmlns:p14="http://schemas.microsoft.com/office/powerpoint/2010/main" val="302732767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0"/>
              </a:spcBef>
              <a:buFontTx/>
              <a:buNone/>
            </a:pPr>
            <a:fld id="{3F762786-BED0-4B1D-AA2F-74284145B197}" type="slidenum">
              <a:rPr lang="en-GB" altLang="en-US" sz="1400" smtClean="0">
                <a:solidFill>
                  <a:schemeClr val="tx1"/>
                </a:solidFill>
              </a:rPr>
              <a:pPr eaLnBrk="1" hangingPunct="1">
                <a:spcBef>
                  <a:spcPct val="0"/>
                </a:spcBef>
                <a:buFontTx/>
                <a:buNone/>
              </a:pPr>
              <a:t>8</a:t>
            </a:fld>
            <a:endParaRPr lang="en-GB" altLang="en-US" sz="1400" smtClean="0">
              <a:solidFill>
                <a:schemeClr val="tx1"/>
              </a:solidFill>
            </a:endParaRPr>
          </a:p>
        </p:txBody>
      </p:sp>
      <p:sp>
        <p:nvSpPr>
          <p:cNvPr id="16387" name="Rectangle 2"/>
          <p:cNvSpPr>
            <a:spLocks noChangeArrowheads="1"/>
          </p:cNvSpPr>
          <p:nvPr/>
        </p:nvSpPr>
        <p:spPr bwMode="auto">
          <a:xfrm>
            <a:off x="623888" y="292100"/>
            <a:ext cx="7869237" cy="130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r>
              <a:rPr lang="de-DE" altLang="de-DE" sz="4400" dirty="0" err="1" smtClean="0">
                <a:solidFill>
                  <a:srgbClr val="3333CC"/>
                </a:solidFill>
                <a:latin typeface="Myriad Pro"/>
                <a:ea typeface="+mj-ea"/>
                <a:cs typeface="+mj-cs"/>
              </a:rPr>
              <a:t>Overview</a:t>
            </a:r>
            <a:r>
              <a:rPr lang="de-DE" altLang="de-DE" sz="4400" dirty="0" smtClean="0">
                <a:solidFill>
                  <a:srgbClr val="3333CC"/>
                </a:solidFill>
                <a:latin typeface="Myriad Pro"/>
                <a:ea typeface="+mj-ea"/>
                <a:cs typeface="+mj-cs"/>
              </a:rPr>
              <a:t> </a:t>
            </a:r>
            <a:r>
              <a:rPr lang="de-DE" altLang="de-DE" sz="4400" dirty="0" err="1" smtClean="0">
                <a:solidFill>
                  <a:srgbClr val="3333CC"/>
                </a:solidFill>
                <a:latin typeface="Myriad Pro"/>
                <a:ea typeface="+mj-ea"/>
                <a:cs typeface="+mj-cs"/>
              </a:rPr>
              <a:t>of</a:t>
            </a:r>
            <a:r>
              <a:rPr lang="de-DE" altLang="de-DE" sz="4400" dirty="0" smtClean="0">
                <a:solidFill>
                  <a:srgbClr val="3333CC"/>
                </a:solidFill>
                <a:latin typeface="Myriad Pro"/>
                <a:ea typeface="+mj-ea"/>
                <a:cs typeface="+mj-cs"/>
              </a:rPr>
              <a:t> CBTs in EPSO</a:t>
            </a:r>
            <a:endParaRPr lang="de-DE" altLang="de-DE" sz="4400" dirty="0">
              <a:solidFill>
                <a:srgbClr val="3333CC"/>
              </a:solidFill>
              <a:latin typeface="Myriad Pro"/>
              <a:ea typeface="+mj-ea"/>
              <a:cs typeface="+mj-cs"/>
            </a:endParaRPr>
          </a:p>
        </p:txBody>
      </p:sp>
      <p:grpSp>
        <p:nvGrpSpPr>
          <p:cNvPr id="12292" name="Group 3"/>
          <p:cNvGrpSpPr>
            <a:grpSpLocks/>
          </p:cNvGrpSpPr>
          <p:nvPr/>
        </p:nvGrpSpPr>
        <p:grpSpPr bwMode="auto">
          <a:xfrm>
            <a:off x="534988" y="1704975"/>
            <a:ext cx="7897812" cy="3952875"/>
            <a:chOff x="446" y="1537"/>
            <a:chExt cx="5354" cy="2490"/>
          </a:xfrm>
        </p:grpSpPr>
        <p:sp>
          <p:nvSpPr>
            <p:cNvPr id="12297" name="Rectangle 4"/>
            <p:cNvSpPr>
              <a:spLocks noChangeArrowheads="1"/>
            </p:cNvSpPr>
            <p:nvPr/>
          </p:nvSpPr>
          <p:spPr bwMode="auto">
            <a:xfrm>
              <a:off x="2165" y="2434"/>
              <a:ext cx="1915" cy="695"/>
            </a:xfrm>
            <a:prstGeom prst="rect">
              <a:avLst/>
            </a:prstGeom>
            <a:solidFill>
              <a:schemeClr val="accent1"/>
            </a:solidFill>
            <a:ln w="6350">
              <a:solidFill>
                <a:schemeClr val="accent2"/>
              </a:solidFill>
              <a:miter lim="800000"/>
              <a:headEnd/>
              <a:tailEnd/>
            </a:ln>
            <a:effectLst>
              <a:outerShdw dist="35921" dir="2700000" algn="ctr" rotWithShape="0">
                <a:schemeClr val="bg2"/>
              </a:outerShdw>
            </a:effectLst>
          </p:spPr>
          <p:txBody>
            <a:bodyPr lIns="0" tIns="0" rIns="0" bIns="0"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a:lnSpc>
                  <a:spcPts val="1400"/>
                </a:lnSpc>
                <a:spcBef>
                  <a:spcPct val="0"/>
                </a:spcBef>
                <a:buFontTx/>
                <a:buNone/>
              </a:pPr>
              <a:endParaRPr lang="de-DE" altLang="en-US" b="1" dirty="0">
                <a:solidFill>
                  <a:schemeClr val="tx2"/>
                </a:solidFill>
              </a:endParaRPr>
            </a:p>
            <a:p>
              <a:pPr algn="ctr">
                <a:lnSpc>
                  <a:spcPts val="1400"/>
                </a:lnSpc>
                <a:spcBef>
                  <a:spcPct val="0"/>
                </a:spcBef>
                <a:buFontTx/>
                <a:buNone/>
              </a:pPr>
              <a:endParaRPr lang="de-DE" altLang="en-US" b="1" dirty="0">
                <a:solidFill>
                  <a:schemeClr val="tx2"/>
                </a:solidFill>
              </a:endParaRPr>
            </a:p>
            <a:p>
              <a:pPr algn="ctr">
                <a:lnSpc>
                  <a:spcPts val="1400"/>
                </a:lnSpc>
                <a:spcBef>
                  <a:spcPct val="0"/>
                </a:spcBef>
                <a:buFontTx/>
                <a:buNone/>
              </a:pPr>
              <a:r>
                <a:rPr lang="de-DE" altLang="en-US" b="1" dirty="0">
                  <a:solidFill>
                    <a:schemeClr val="tx2"/>
                  </a:solidFill>
                </a:rPr>
                <a:t>CBT</a:t>
              </a:r>
            </a:p>
            <a:p>
              <a:pPr algn="ctr">
                <a:lnSpc>
                  <a:spcPts val="1400"/>
                </a:lnSpc>
                <a:spcBef>
                  <a:spcPct val="0"/>
                </a:spcBef>
                <a:buFontTx/>
                <a:buNone/>
              </a:pPr>
              <a:endParaRPr lang="de-DE" altLang="en-US" b="1" dirty="0">
                <a:solidFill>
                  <a:schemeClr val="tx2"/>
                </a:solidFill>
              </a:endParaRPr>
            </a:p>
            <a:p>
              <a:pPr algn="ctr">
                <a:lnSpc>
                  <a:spcPts val="1400"/>
                </a:lnSpc>
                <a:spcBef>
                  <a:spcPct val="0"/>
                </a:spcBef>
                <a:buFontTx/>
                <a:buNone/>
              </a:pPr>
              <a:endParaRPr lang="de-DE" altLang="en-US" b="1" dirty="0">
                <a:solidFill>
                  <a:schemeClr val="tx2"/>
                </a:solidFill>
              </a:endParaRPr>
            </a:p>
          </p:txBody>
        </p:sp>
        <p:sp>
          <p:nvSpPr>
            <p:cNvPr id="12298" name="Freeform 5"/>
            <p:cNvSpPr>
              <a:spLocks/>
            </p:cNvSpPr>
            <p:nvPr/>
          </p:nvSpPr>
          <p:spPr bwMode="auto">
            <a:xfrm>
              <a:off x="3167" y="2822"/>
              <a:ext cx="2633" cy="1205"/>
            </a:xfrm>
            <a:custGeom>
              <a:avLst/>
              <a:gdLst>
                <a:gd name="T0" fmla="*/ 0 w 2712"/>
                <a:gd name="T1" fmla="*/ 271 h 1241"/>
                <a:gd name="T2" fmla="*/ 0 w 2712"/>
                <a:gd name="T3" fmla="*/ 872 h 1241"/>
                <a:gd name="T4" fmla="*/ 1903 w 2712"/>
                <a:gd name="T5" fmla="*/ 872 h 1241"/>
                <a:gd name="T6" fmla="*/ 1903 w 2712"/>
                <a:gd name="T7" fmla="*/ 0 h 1241"/>
                <a:gd name="T8" fmla="*/ 720 w 2712"/>
                <a:gd name="T9" fmla="*/ 0 h 1241"/>
                <a:gd name="T10" fmla="*/ 720 w 2712"/>
                <a:gd name="T11" fmla="*/ 271 h 1241"/>
                <a:gd name="T12" fmla="*/ 0 w 2712"/>
                <a:gd name="T13" fmla="*/ 271 h 1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12" h="1241">
                  <a:moveTo>
                    <a:pt x="0" y="386"/>
                  </a:moveTo>
                  <a:lnTo>
                    <a:pt x="0" y="1241"/>
                  </a:lnTo>
                  <a:lnTo>
                    <a:pt x="2712" y="1241"/>
                  </a:lnTo>
                  <a:lnTo>
                    <a:pt x="2712" y="0"/>
                  </a:lnTo>
                  <a:lnTo>
                    <a:pt x="1027" y="0"/>
                  </a:lnTo>
                  <a:lnTo>
                    <a:pt x="1027" y="386"/>
                  </a:lnTo>
                  <a:lnTo>
                    <a:pt x="0" y="386"/>
                  </a:lnTo>
                  <a:close/>
                </a:path>
              </a:pathLst>
            </a:custGeom>
            <a:solidFill>
              <a:schemeClr val="bg1"/>
            </a:solidFill>
            <a:ln w="6350"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p>
          </p:txBody>
        </p:sp>
        <p:sp>
          <p:nvSpPr>
            <p:cNvPr id="12299" name="Freeform 6"/>
            <p:cNvSpPr>
              <a:spLocks/>
            </p:cNvSpPr>
            <p:nvPr/>
          </p:nvSpPr>
          <p:spPr bwMode="auto">
            <a:xfrm flipV="1">
              <a:off x="3167" y="1537"/>
              <a:ext cx="2633" cy="1205"/>
            </a:xfrm>
            <a:custGeom>
              <a:avLst/>
              <a:gdLst>
                <a:gd name="T0" fmla="*/ 0 w 2712"/>
                <a:gd name="T1" fmla="*/ 271 h 1241"/>
                <a:gd name="T2" fmla="*/ 0 w 2712"/>
                <a:gd name="T3" fmla="*/ 872 h 1241"/>
                <a:gd name="T4" fmla="*/ 1903 w 2712"/>
                <a:gd name="T5" fmla="*/ 872 h 1241"/>
                <a:gd name="T6" fmla="*/ 1903 w 2712"/>
                <a:gd name="T7" fmla="*/ 0 h 1241"/>
                <a:gd name="T8" fmla="*/ 720 w 2712"/>
                <a:gd name="T9" fmla="*/ 0 h 1241"/>
                <a:gd name="T10" fmla="*/ 720 w 2712"/>
                <a:gd name="T11" fmla="*/ 271 h 1241"/>
                <a:gd name="T12" fmla="*/ 0 w 2712"/>
                <a:gd name="T13" fmla="*/ 271 h 1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12" h="1241">
                  <a:moveTo>
                    <a:pt x="0" y="386"/>
                  </a:moveTo>
                  <a:lnTo>
                    <a:pt x="0" y="1241"/>
                  </a:lnTo>
                  <a:lnTo>
                    <a:pt x="2712" y="1241"/>
                  </a:lnTo>
                  <a:lnTo>
                    <a:pt x="2712" y="0"/>
                  </a:lnTo>
                  <a:lnTo>
                    <a:pt x="1027" y="0"/>
                  </a:lnTo>
                  <a:lnTo>
                    <a:pt x="1027" y="386"/>
                  </a:lnTo>
                  <a:lnTo>
                    <a:pt x="0" y="386"/>
                  </a:lnTo>
                  <a:close/>
                </a:path>
              </a:pathLst>
            </a:custGeom>
            <a:solidFill>
              <a:schemeClr val="bg1"/>
            </a:solidFill>
            <a:ln w="6350"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p>
          </p:txBody>
        </p:sp>
        <p:sp>
          <p:nvSpPr>
            <p:cNvPr id="12300" name="Freeform 7"/>
            <p:cNvSpPr>
              <a:spLocks/>
            </p:cNvSpPr>
            <p:nvPr/>
          </p:nvSpPr>
          <p:spPr bwMode="auto">
            <a:xfrm flipH="1">
              <a:off x="446" y="2822"/>
              <a:ext cx="2633" cy="1205"/>
            </a:xfrm>
            <a:custGeom>
              <a:avLst/>
              <a:gdLst>
                <a:gd name="T0" fmla="*/ 0 w 2712"/>
                <a:gd name="T1" fmla="*/ 271 h 1241"/>
                <a:gd name="T2" fmla="*/ 0 w 2712"/>
                <a:gd name="T3" fmla="*/ 872 h 1241"/>
                <a:gd name="T4" fmla="*/ 1903 w 2712"/>
                <a:gd name="T5" fmla="*/ 872 h 1241"/>
                <a:gd name="T6" fmla="*/ 1903 w 2712"/>
                <a:gd name="T7" fmla="*/ 0 h 1241"/>
                <a:gd name="T8" fmla="*/ 720 w 2712"/>
                <a:gd name="T9" fmla="*/ 0 h 1241"/>
                <a:gd name="T10" fmla="*/ 720 w 2712"/>
                <a:gd name="T11" fmla="*/ 271 h 1241"/>
                <a:gd name="T12" fmla="*/ 0 w 2712"/>
                <a:gd name="T13" fmla="*/ 271 h 1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12" h="1241">
                  <a:moveTo>
                    <a:pt x="0" y="386"/>
                  </a:moveTo>
                  <a:lnTo>
                    <a:pt x="0" y="1241"/>
                  </a:lnTo>
                  <a:lnTo>
                    <a:pt x="2712" y="1241"/>
                  </a:lnTo>
                  <a:lnTo>
                    <a:pt x="2712" y="0"/>
                  </a:lnTo>
                  <a:lnTo>
                    <a:pt x="1027" y="0"/>
                  </a:lnTo>
                  <a:lnTo>
                    <a:pt x="1027" y="386"/>
                  </a:lnTo>
                  <a:lnTo>
                    <a:pt x="0" y="386"/>
                  </a:lnTo>
                  <a:close/>
                </a:path>
              </a:pathLst>
            </a:custGeom>
            <a:solidFill>
              <a:schemeClr val="bg1"/>
            </a:solidFill>
            <a:ln w="6350"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p>
          </p:txBody>
        </p:sp>
        <p:sp>
          <p:nvSpPr>
            <p:cNvPr id="12301" name="Freeform 8"/>
            <p:cNvSpPr>
              <a:spLocks/>
            </p:cNvSpPr>
            <p:nvPr/>
          </p:nvSpPr>
          <p:spPr bwMode="auto">
            <a:xfrm flipH="1" flipV="1">
              <a:off x="446" y="1537"/>
              <a:ext cx="2633" cy="1205"/>
            </a:xfrm>
            <a:custGeom>
              <a:avLst/>
              <a:gdLst>
                <a:gd name="T0" fmla="*/ 0 w 2712"/>
                <a:gd name="T1" fmla="*/ 271 h 1241"/>
                <a:gd name="T2" fmla="*/ 0 w 2712"/>
                <a:gd name="T3" fmla="*/ 872 h 1241"/>
                <a:gd name="T4" fmla="*/ 1903 w 2712"/>
                <a:gd name="T5" fmla="*/ 872 h 1241"/>
                <a:gd name="T6" fmla="*/ 1903 w 2712"/>
                <a:gd name="T7" fmla="*/ 0 h 1241"/>
                <a:gd name="T8" fmla="*/ 720 w 2712"/>
                <a:gd name="T9" fmla="*/ 0 h 1241"/>
                <a:gd name="T10" fmla="*/ 720 w 2712"/>
                <a:gd name="T11" fmla="*/ 271 h 1241"/>
                <a:gd name="T12" fmla="*/ 0 w 2712"/>
                <a:gd name="T13" fmla="*/ 271 h 1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12" h="1241">
                  <a:moveTo>
                    <a:pt x="0" y="386"/>
                  </a:moveTo>
                  <a:lnTo>
                    <a:pt x="0" y="1241"/>
                  </a:lnTo>
                  <a:lnTo>
                    <a:pt x="2712" y="1241"/>
                  </a:lnTo>
                  <a:lnTo>
                    <a:pt x="2712" y="0"/>
                  </a:lnTo>
                  <a:lnTo>
                    <a:pt x="1027" y="0"/>
                  </a:lnTo>
                  <a:lnTo>
                    <a:pt x="1027" y="386"/>
                  </a:lnTo>
                  <a:lnTo>
                    <a:pt x="0" y="386"/>
                  </a:lnTo>
                  <a:close/>
                </a:path>
              </a:pathLst>
            </a:custGeom>
            <a:solidFill>
              <a:schemeClr val="bg1"/>
            </a:solidFill>
            <a:ln w="6350" cap="flat" cmpd="sng">
              <a:solidFill>
                <a:schemeClr val="tx1"/>
              </a:solid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en-GB"/>
            </a:p>
          </p:txBody>
        </p:sp>
      </p:grpSp>
      <p:sp>
        <p:nvSpPr>
          <p:cNvPr id="12293" name="Text Box 9"/>
          <p:cNvSpPr txBox="1">
            <a:spLocks noChangeArrowheads="1"/>
          </p:cNvSpPr>
          <p:nvPr/>
        </p:nvSpPr>
        <p:spPr bwMode="auto">
          <a:xfrm>
            <a:off x="4573588" y="4513263"/>
            <a:ext cx="3816350" cy="830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r" eaLnBrk="1" hangingPunct="1">
              <a:spcBef>
                <a:spcPct val="50000"/>
              </a:spcBef>
              <a:buFontTx/>
              <a:buNone/>
            </a:pPr>
            <a:r>
              <a:rPr lang="en-GB" altLang="en-US" sz="2400" b="1" dirty="0">
                <a:solidFill>
                  <a:schemeClr val="tx1"/>
                </a:solidFill>
                <a:latin typeface="Myriad Pro"/>
              </a:rPr>
              <a:t>Professional / Linguistic  Skills </a:t>
            </a:r>
            <a:r>
              <a:rPr lang="en-GB" altLang="en-US" sz="1400" b="1" dirty="0">
                <a:solidFill>
                  <a:schemeClr val="tx1"/>
                </a:solidFill>
                <a:latin typeface="Myriad Pro"/>
              </a:rPr>
              <a:t>(where appropriate)</a:t>
            </a:r>
          </a:p>
        </p:txBody>
      </p:sp>
      <p:sp>
        <p:nvSpPr>
          <p:cNvPr id="12294" name="Text Box 10"/>
          <p:cNvSpPr txBox="1">
            <a:spLocks noChangeArrowheads="1"/>
          </p:cNvSpPr>
          <p:nvPr/>
        </p:nvSpPr>
        <p:spPr bwMode="auto">
          <a:xfrm>
            <a:off x="755650" y="4152900"/>
            <a:ext cx="3595688" cy="1154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50000"/>
              </a:spcBef>
              <a:buFontTx/>
              <a:buNone/>
            </a:pPr>
            <a:r>
              <a:rPr lang="en-GB" altLang="en-US" sz="2400" b="1" dirty="0">
                <a:solidFill>
                  <a:schemeClr val="tx1"/>
                </a:solidFill>
                <a:latin typeface="Myriad Pro"/>
              </a:rPr>
              <a:t>Verbal &amp;</a:t>
            </a:r>
            <a:br>
              <a:rPr lang="en-GB" altLang="en-US" sz="2400" b="1" dirty="0">
                <a:solidFill>
                  <a:schemeClr val="tx1"/>
                </a:solidFill>
                <a:latin typeface="Myriad Pro"/>
              </a:rPr>
            </a:br>
            <a:r>
              <a:rPr lang="en-GB" altLang="en-US" sz="2400" b="1" dirty="0">
                <a:solidFill>
                  <a:schemeClr val="tx1"/>
                </a:solidFill>
                <a:latin typeface="Myriad Pro"/>
              </a:rPr>
              <a:t>Numerical reasoning</a:t>
            </a:r>
          </a:p>
          <a:p>
            <a:pPr eaLnBrk="1" hangingPunct="1">
              <a:spcBef>
                <a:spcPct val="50000"/>
              </a:spcBef>
              <a:buFontTx/>
              <a:buNone/>
            </a:pPr>
            <a:r>
              <a:rPr lang="en-GB" altLang="en-US" sz="1400" b="1" dirty="0">
                <a:solidFill>
                  <a:srgbClr val="FF0000"/>
                </a:solidFill>
                <a:latin typeface="Myriad Pro"/>
              </a:rPr>
              <a:t>(in all 24 EU official languages)</a:t>
            </a:r>
          </a:p>
        </p:txBody>
      </p:sp>
      <p:sp>
        <p:nvSpPr>
          <p:cNvPr id="12295" name="Text Box 11"/>
          <p:cNvSpPr txBox="1">
            <a:spLocks noChangeArrowheads="1"/>
          </p:cNvSpPr>
          <p:nvPr/>
        </p:nvSpPr>
        <p:spPr bwMode="auto">
          <a:xfrm>
            <a:off x="5508625" y="1973263"/>
            <a:ext cx="2808288"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r" eaLnBrk="1" hangingPunct="1">
              <a:spcBef>
                <a:spcPct val="50000"/>
              </a:spcBef>
              <a:buFontTx/>
              <a:buNone/>
            </a:pPr>
            <a:r>
              <a:rPr lang="en-GB" altLang="en-US" sz="2400" b="1" dirty="0">
                <a:solidFill>
                  <a:schemeClr val="tx1"/>
                </a:solidFill>
                <a:latin typeface="Myriad Pro"/>
              </a:rPr>
              <a:t>Situational Judgement Tests</a:t>
            </a:r>
            <a:r>
              <a:rPr lang="en-GB" altLang="en-US" sz="2400" b="1" dirty="0">
                <a:solidFill>
                  <a:schemeClr val="tx1"/>
                </a:solidFill>
              </a:rPr>
              <a:t/>
            </a:r>
            <a:br>
              <a:rPr lang="en-GB" altLang="en-US" sz="2400" b="1" dirty="0">
                <a:solidFill>
                  <a:schemeClr val="tx1"/>
                </a:solidFill>
              </a:rPr>
            </a:br>
            <a:endParaRPr lang="en-GB" altLang="en-US" sz="1400" b="1" dirty="0">
              <a:solidFill>
                <a:schemeClr val="tx1"/>
              </a:solidFill>
            </a:endParaRPr>
          </a:p>
          <a:p>
            <a:pPr algn="r" eaLnBrk="1" hangingPunct="1">
              <a:spcBef>
                <a:spcPct val="50000"/>
              </a:spcBef>
              <a:buFontTx/>
              <a:buNone/>
            </a:pPr>
            <a:r>
              <a:rPr lang="en-GB" altLang="en-US" sz="2400" b="1" dirty="0">
                <a:solidFill>
                  <a:srgbClr val="FF0000"/>
                </a:solidFill>
              </a:rPr>
              <a:t>  </a:t>
            </a:r>
          </a:p>
        </p:txBody>
      </p:sp>
      <p:sp>
        <p:nvSpPr>
          <p:cNvPr id="12296" name="Text Box 12"/>
          <p:cNvSpPr txBox="1">
            <a:spLocks noChangeArrowheads="1"/>
          </p:cNvSpPr>
          <p:nvPr/>
        </p:nvSpPr>
        <p:spPr bwMode="auto">
          <a:xfrm>
            <a:off x="623888" y="1943100"/>
            <a:ext cx="2808287"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50000"/>
              </a:spcBef>
              <a:buFontTx/>
              <a:buNone/>
            </a:pPr>
            <a:r>
              <a:rPr lang="en-GB" altLang="en-US" sz="2400" b="1" dirty="0">
                <a:solidFill>
                  <a:schemeClr val="tx1"/>
                </a:solidFill>
                <a:latin typeface="Myriad Pro"/>
              </a:rPr>
              <a:t>Abstract</a:t>
            </a:r>
            <a:br>
              <a:rPr lang="en-GB" altLang="en-US" sz="2400" b="1" dirty="0">
                <a:solidFill>
                  <a:schemeClr val="tx1"/>
                </a:solidFill>
                <a:latin typeface="Myriad Pro"/>
              </a:rPr>
            </a:br>
            <a:r>
              <a:rPr lang="en-GB" altLang="en-US" sz="2400" b="1" dirty="0">
                <a:solidFill>
                  <a:schemeClr val="tx1"/>
                </a:solidFill>
                <a:latin typeface="Myriad Pro"/>
              </a:rPr>
              <a:t>Reasoning</a:t>
            </a:r>
          </a:p>
        </p:txBody>
      </p:sp>
    </p:spTree>
    <p:extLst>
      <p:ext uri="{BB962C8B-B14F-4D97-AF65-F5344CB8AC3E}">
        <p14:creationId xmlns="" xmlns:p14="http://schemas.microsoft.com/office/powerpoint/2010/main" val="189755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79388" y="1412875"/>
            <a:ext cx="8964612" cy="5508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eaLnBrk="1" hangingPunct="1">
              <a:spcBef>
                <a:spcPct val="50000"/>
              </a:spcBef>
            </a:pPr>
            <a:r>
              <a:rPr lang="en-GB" altLang="en-US" dirty="0">
                <a:solidFill>
                  <a:schemeClr val="accent2"/>
                </a:solidFill>
              </a:rPr>
              <a:t> </a:t>
            </a:r>
            <a:r>
              <a:rPr lang="en-GB" altLang="en-US" dirty="0">
                <a:solidFill>
                  <a:schemeClr val="accent2"/>
                </a:solidFill>
                <a:latin typeface="Myriad Pro"/>
              </a:rPr>
              <a:t>All test items (i.e. questions) used are exclusive property of EPSO, i.e. </a:t>
            </a:r>
            <a:r>
              <a:rPr lang="en-GB" altLang="en-US" u="sng" dirty="0">
                <a:solidFill>
                  <a:schemeClr val="accent2"/>
                </a:solidFill>
                <a:latin typeface="Myriad Pro"/>
              </a:rPr>
              <a:t>not</a:t>
            </a:r>
            <a:r>
              <a:rPr lang="en-GB" altLang="en-US" dirty="0">
                <a:solidFill>
                  <a:schemeClr val="accent2"/>
                </a:solidFill>
                <a:latin typeface="Myriad Pro"/>
              </a:rPr>
              <a:t> of any external entity</a:t>
            </a:r>
          </a:p>
          <a:p>
            <a:pPr eaLnBrk="1" hangingPunct="1">
              <a:spcBef>
                <a:spcPct val="50000"/>
              </a:spcBef>
            </a:pPr>
            <a:endParaRPr lang="en-GB" altLang="en-US" dirty="0">
              <a:solidFill>
                <a:schemeClr val="accent2"/>
              </a:solidFill>
              <a:latin typeface="Myriad Pro"/>
            </a:endParaRPr>
          </a:p>
          <a:p>
            <a:pPr eaLnBrk="1" hangingPunct="1">
              <a:spcBef>
                <a:spcPct val="50000"/>
              </a:spcBef>
            </a:pPr>
            <a:r>
              <a:rPr lang="en-GB" altLang="en-US" dirty="0">
                <a:solidFill>
                  <a:schemeClr val="accent2"/>
                </a:solidFill>
                <a:latin typeface="Myriad Pro"/>
              </a:rPr>
              <a:t> On the basis of proposal by EPSO, the </a:t>
            </a:r>
            <a:r>
              <a:rPr lang="en-GB" altLang="en-US" b="1" dirty="0">
                <a:solidFill>
                  <a:schemeClr val="accent2"/>
                </a:solidFill>
                <a:latin typeface="Myriad Pro"/>
              </a:rPr>
              <a:t>Selection Board </a:t>
            </a:r>
            <a:r>
              <a:rPr lang="en-GB" altLang="en-US" dirty="0">
                <a:solidFill>
                  <a:schemeClr val="accent2"/>
                </a:solidFill>
                <a:latin typeface="Myriad Pro"/>
              </a:rPr>
              <a:t>decides on the content (both </a:t>
            </a:r>
            <a:r>
              <a:rPr lang="en-GB" altLang="en-US" i="1" dirty="0">
                <a:solidFill>
                  <a:schemeClr val="accent2"/>
                </a:solidFill>
                <a:latin typeface="Myriad Pro"/>
              </a:rPr>
              <a:t>ex-ante and ex-post</a:t>
            </a:r>
            <a:r>
              <a:rPr lang="en-GB" altLang="en-US" dirty="0">
                <a:solidFill>
                  <a:schemeClr val="accent2"/>
                </a:solidFill>
                <a:latin typeface="Myriad Pro"/>
              </a:rPr>
              <a:t>) and on the difficulty level</a:t>
            </a:r>
          </a:p>
          <a:p>
            <a:pPr eaLnBrk="1" hangingPunct="1">
              <a:spcBef>
                <a:spcPct val="50000"/>
              </a:spcBef>
            </a:pPr>
            <a:endParaRPr lang="en-GB" altLang="en-US" dirty="0">
              <a:solidFill>
                <a:schemeClr val="tx1"/>
              </a:solidFill>
            </a:endParaRPr>
          </a:p>
          <a:p>
            <a:pPr eaLnBrk="1" hangingPunct="1">
              <a:spcBef>
                <a:spcPct val="50000"/>
              </a:spcBef>
            </a:pPr>
            <a:endParaRPr lang="en-GB" altLang="en-US" dirty="0">
              <a:solidFill>
                <a:schemeClr val="accent2"/>
              </a:solidFill>
            </a:endParaRPr>
          </a:p>
        </p:txBody>
      </p:sp>
      <p:sp>
        <p:nvSpPr>
          <p:cNvPr id="15364" name="Rectangle 4"/>
          <p:cNvSpPr>
            <a:spLocks noChangeArrowheads="1"/>
          </p:cNvSpPr>
          <p:nvPr/>
        </p:nvSpPr>
        <p:spPr bwMode="auto">
          <a:xfrm>
            <a:off x="900113" y="476250"/>
            <a:ext cx="7559675"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r>
              <a:rPr lang="en-GB" altLang="en-US" sz="4000" dirty="0" smtClean="0">
                <a:solidFill>
                  <a:srgbClr val="0033CC"/>
                </a:solidFill>
                <a:latin typeface="Myriad Pro"/>
                <a:ea typeface="+mj-ea"/>
                <a:cs typeface="+mj-cs"/>
              </a:rPr>
              <a:t>Ownerships of CBT</a:t>
            </a:r>
            <a:endParaRPr lang="en-GB" altLang="en-US" sz="4000" dirty="0">
              <a:solidFill>
                <a:srgbClr val="0033CC"/>
              </a:solidFill>
              <a:latin typeface="Myriad Pro"/>
              <a:ea typeface="+mj-ea"/>
              <a:cs typeface="+mj-cs"/>
            </a:endParaRPr>
          </a:p>
        </p:txBody>
      </p:sp>
    </p:spTree>
    <p:extLst>
      <p:ext uri="{BB962C8B-B14F-4D97-AF65-F5344CB8AC3E}">
        <p14:creationId xmlns="" xmlns:p14="http://schemas.microsoft.com/office/powerpoint/2010/main" val="82661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epso">
  <a:themeElements>
    <a:clrScheme name="epso colors 1">
      <a:dk1>
        <a:srgbClr val="1D61D5"/>
      </a:dk1>
      <a:lt1>
        <a:srgbClr val="D1E6FF"/>
      </a:lt1>
      <a:dk2>
        <a:srgbClr val="2E3440"/>
      </a:dk2>
      <a:lt2>
        <a:srgbClr val="FFFFFF"/>
      </a:lt2>
      <a:accent1>
        <a:srgbClr val="2379E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1680</Words>
  <Application>Microsoft Office PowerPoint</Application>
  <PresentationFormat>Προβολή στην οθόνη (4:3)</PresentationFormat>
  <Paragraphs>265</Paragraphs>
  <Slides>42</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Theme-epso</vt:lpstr>
      <vt:lpstr>Computer-based testing in EU selection procedures  Angela Heberling, Head of Unit EPSO</vt:lpstr>
      <vt:lpstr>About EPSO</vt:lpstr>
      <vt:lpstr>"EPSO's role is to serve the EU Institutions by providing high quality, efficient and effective selection procedures that enable them to recruit the right person, for the right job, at the right time." </vt:lpstr>
      <vt:lpstr>Testing and Professionalism </vt:lpstr>
      <vt:lpstr>Διαφάνεια 5</vt:lpstr>
      <vt:lpstr>A few figures about CBT</vt:lpstr>
      <vt:lpstr>Where in competition procedure?</vt:lpstr>
      <vt:lpstr>Διαφάνεια 8</vt:lpstr>
      <vt:lpstr>Διαφάνεια 9</vt:lpstr>
      <vt:lpstr>    The main MCQs      </vt:lpstr>
      <vt:lpstr>Verbal reasoning test</vt:lpstr>
      <vt:lpstr>Verbal Reasoning (VR) 1/2</vt:lpstr>
      <vt:lpstr>Verbal Reasoning (VR) 2/2</vt:lpstr>
      <vt:lpstr>Numerical reasoning test</vt:lpstr>
      <vt:lpstr>Numerical Reasoning (NR) 1/2</vt:lpstr>
      <vt:lpstr>Numerical Reasoning (NR) 2/2</vt:lpstr>
      <vt:lpstr>Διαφάνεια 17</vt:lpstr>
      <vt:lpstr>Abstract Reasoning (AR) 1/2</vt:lpstr>
      <vt:lpstr>Abstract Reasoning (AR) 2/2</vt:lpstr>
      <vt:lpstr>Situational Judgement Tests (SJT)</vt:lpstr>
      <vt:lpstr>Διαφάνεια 21</vt:lpstr>
      <vt:lpstr>SJT sample item</vt:lpstr>
      <vt:lpstr>Language Comprehension Tests</vt:lpstr>
      <vt:lpstr>Διαφάνεια 24</vt:lpstr>
      <vt:lpstr>What are the main advantages of the CBT system (1)? </vt:lpstr>
      <vt:lpstr>What are the main advantages of the CBT system (2)? </vt:lpstr>
      <vt:lpstr>What are the main challenges of the CBT system? (1)</vt:lpstr>
      <vt:lpstr>What are the main challenges of the CBT system? (2)</vt:lpstr>
      <vt:lpstr>    Fairness and Equality     </vt:lpstr>
      <vt:lpstr>How to ensure fairness and equality?</vt:lpstr>
      <vt:lpstr>How to ensure confidentiality?</vt:lpstr>
      <vt:lpstr>CBT Item bank: professional psychometric testing</vt:lpstr>
      <vt:lpstr>Item performance analysis </vt:lpstr>
      <vt:lpstr>Psychometrics – item analysis sample item profile</vt:lpstr>
      <vt:lpstr>CBT item bank:  internal quality control</vt:lpstr>
      <vt:lpstr>Διαφάνεια 36</vt:lpstr>
      <vt:lpstr>Item specific complaints</vt:lpstr>
      <vt:lpstr>Neutralisation – how does it work?</vt:lpstr>
      <vt:lpstr>CBT Test centres</vt:lpstr>
      <vt:lpstr>Main grievances and formal  complaints (1)</vt:lpstr>
      <vt:lpstr>Main grievances and formal  complaints (2)</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dc:creator>
  <cp:lastModifiedBy>user</cp:lastModifiedBy>
  <cp:revision>53</cp:revision>
  <cp:lastPrinted>2017-10-31T08:58:45Z</cp:lastPrinted>
  <dcterms:created xsi:type="dcterms:W3CDTF">2017-04-04T10:13:08Z</dcterms:created>
  <dcterms:modified xsi:type="dcterms:W3CDTF">2017-11-08T08:42:49Z</dcterms:modified>
</cp:coreProperties>
</file>